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9492B1-BC9C-4B9B-984C-A589977FFB11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6A8D83-EE8E-4341-BF45-A35627D925E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406640" cy="1472184"/>
          </a:xfrm>
        </p:spPr>
        <p:txBody>
          <a:bodyPr>
            <a:normAutofit/>
          </a:bodyPr>
          <a:lstStyle/>
          <a:p>
            <a:r>
              <a:rPr lang="en-US" sz="8800" dirty="0" smtClean="0"/>
              <a:t>Brown bear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6381328"/>
            <a:ext cx="2843808" cy="476672"/>
          </a:xfrm>
        </p:spPr>
        <p:txBody>
          <a:bodyPr/>
          <a:lstStyle/>
          <a:p>
            <a:r>
              <a:rPr lang="en-US" dirty="0" err="1" smtClean="0"/>
              <a:t>Dashkov</a:t>
            </a:r>
            <a:r>
              <a:rPr lang="en-US" dirty="0" smtClean="0"/>
              <a:t> </a:t>
            </a:r>
            <a:r>
              <a:rPr lang="en-US" dirty="0" err="1" smtClean="0"/>
              <a:t>Danil</a:t>
            </a:r>
            <a:r>
              <a:rPr lang="en-US" dirty="0" smtClean="0"/>
              <a:t>, </a:t>
            </a:r>
            <a:r>
              <a:rPr lang="ru-RU" dirty="0" smtClean="0"/>
              <a:t>3</a:t>
            </a:r>
            <a:r>
              <a:rPr lang="en-US" dirty="0" smtClean="0"/>
              <a:t>a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590465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bear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3331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brown bear likes to make its home in a tree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72866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bear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504544" cy="16211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bear lives in the </a:t>
            </a:r>
            <a:r>
              <a:rPr lang="en-US" sz="2800" dirty="0" smtClean="0"/>
              <a:t>forest</a:t>
            </a:r>
          </a:p>
          <a:p>
            <a:r>
              <a:rPr lang="en-US" sz="2800" dirty="0" smtClean="0"/>
              <a:t>It is a big animal</a:t>
            </a:r>
          </a:p>
          <a:p>
            <a:r>
              <a:rPr lang="en-US" sz="2800" dirty="0" smtClean="0"/>
              <a:t>It </a:t>
            </a:r>
            <a:r>
              <a:rPr lang="en-US" sz="2800" dirty="0" smtClean="0"/>
              <a:t>is very </a:t>
            </a:r>
            <a:r>
              <a:rPr lang="en-US" sz="2800" dirty="0" smtClean="0"/>
              <a:t>strong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460" y="2969568"/>
            <a:ext cx="48605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bear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likes to eat forest berries, honey, fish, small birds and animals too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43609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bear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winter the brown bear can`t see any food in the </a:t>
            </a:r>
            <a:r>
              <a:rPr lang="en-US" dirty="0" smtClean="0"/>
              <a:t>forest</a:t>
            </a:r>
          </a:p>
          <a:p>
            <a:r>
              <a:rPr lang="en-US" dirty="0" smtClean="0"/>
              <a:t>So </a:t>
            </a:r>
            <a:r>
              <a:rPr lang="en-US" dirty="0" smtClean="0"/>
              <a:t>it goes to </a:t>
            </a:r>
            <a:r>
              <a:rPr lang="en-US" dirty="0" smtClean="0"/>
              <a:t>sleep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it gets warm, the bear gets up and walks about the </a:t>
            </a:r>
            <a:r>
              <a:rPr lang="en-US" dirty="0" smtClean="0"/>
              <a:t>forest</a:t>
            </a:r>
          </a:p>
          <a:p>
            <a:r>
              <a:rPr lang="en-US" dirty="0" smtClean="0"/>
              <a:t>It is </a:t>
            </a:r>
            <a:r>
              <a:rPr lang="en-US" dirty="0" smtClean="0"/>
              <a:t>very hungry and </a:t>
            </a:r>
            <a:r>
              <a:rPr lang="en-US" dirty="0" smtClean="0"/>
              <a:t>angry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3371949" cy="220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bear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brown bear </a:t>
            </a:r>
          </a:p>
          <a:p>
            <a:pPr>
              <a:buNone/>
            </a:pPr>
            <a:r>
              <a:rPr lang="en-US" dirty="0" smtClean="0"/>
              <a:t>is </a:t>
            </a:r>
            <a:r>
              <a:rPr lang="en-US" dirty="0" smtClean="0"/>
              <a:t>very smart. 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 smtClean="0"/>
              <a:t>can teach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it </a:t>
            </a:r>
            <a:r>
              <a:rPr lang="en-US" dirty="0" smtClean="0"/>
              <a:t>to dance, to ride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/>
              <a:t>bike and to play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hockey.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3744416" cy="55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498080" cy="1143000"/>
          </a:xfrm>
        </p:spPr>
        <p:txBody>
          <a:bodyPr/>
          <a:lstStyle/>
          <a:p>
            <a:r>
              <a:rPr lang="en-US" dirty="0" smtClean="0"/>
              <a:t>Thank you for your </a:t>
            </a:r>
            <a:r>
              <a:rPr lang="en-US" dirty="0" smtClean="0"/>
              <a:t>attention!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5891300" cy="47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126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Brown bear</vt:lpstr>
      <vt:lpstr>Brown bear</vt:lpstr>
      <vt:lpstr>Brown bear</vt:lpstr>
      <vt:lpstr>Brown bear</vt:lpstr>
      <vt:lpstr>Brown bear</vt:lpstr>
      <vt:lpstr>Brown bear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bear</dc:title>
  <dc:creator>Максим</dc:creator>
  <cp:lastModifiedBy>Максим</cp:lastModifiedBy>
  <cp:revision>1</cp:revision>
  <dcterms:created xsi:type="dcterms:W3CDTF">2014-01-12T11:38:22Z</dcterms:created>
  <dcterms:modified xsi:type="dcterms:W3CDTF">2014-01-12T13:55:53Z</dcterms:modified>
</cp:coreProperties>
</file>