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B9DA"/>
    <a:srgbClr val="BFBDE5"/>
    <a:srgbClr val="BDBDFF"/>
    <a:srgbClr val="DDDDFF"/>
    <a:srgbClr val="9CECE8"/>
    <a:srgbClr val="D6AD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32" autoAdjust="0"/>
    <p:restoredTop sz="94660" autoAdjust="0"/>
  </p:normalViewPr>
  <p:slideViewPr>
    <p:cSldViewPr>
      <p:cViewPr varScale="1">
        <p:scale>
          <a:sx n="88" d="100"/>
          <a:sy n="88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6F9D-A51F-4502-8AA4-47AEC335EB2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C67-CBA6-43B4-B891-DF605650B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6F9D-A51F-4502-8AA4-47AEC335EB2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C67-CBA6-43B4-B891-DF605650B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6F9D-A51F-4502-8AA4-47AEC335EB2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C67-CBA6-43B4-B891-DF605650B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6F9D-A51F-4502-8AA4-47AEC335EB2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C67-CBA6-43B4-B891-DF605650B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6F9D-A51F-4502-8AA4-47AEC335EB2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C67-CBA6-43B4-B891-DF605650B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6F9D-A51F-4502-8AA4-47AEC335EB2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C67-CBA6-43B4-B891-DF605650B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6F9D-A51F-4502-8AA4-47AEC335EB2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C67-CBA6-43B4-B891-DF605650B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6F9D-A51F-4502-8AA4-47AEC335EB2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C67-CBA6-43B4-B891-DF605650B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6F9D-A51F-4502-8AA4-47AEC335EB2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C67-CBA6-43B4-B891-DF605650B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6F9D-A51F-4502-8AA4-47AEC335EB2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C67-CBA6-43B4-B891-DF605650B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6F9D-A51F-4502-8AA4-47AEC335EB2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CC67-CBA6-43B4-B891-DF605650B7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C6F9D-A51F-4502-8AA4-47AEC335EB2D}" type="datetimeFigureOut">
              <a:rPr lang="ru-RU" smtClean="0"/>
              <a:t>01.02.2013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0CC67-CBA6-43B4-B891-DF605650B7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36770_302120156541436_1269679666_n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4167" r="4167"/>
          <a:stretch>
            <a:fillRect/>
          </a:stretch>
        </p:blipFill>
        <p:spPr>
          <a:xfrm>
            <a:off x="-32" y="0"/>
            <a:ext cx="9144000" cy="7255423"/>
          </a:xfr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00034" y="2214554"/>
            <a:ext cx="7772400" cy="5286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Презентация на тему: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«Радиоволны»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4282" y="6622253"/>
            <a:ext cx="2357454" cy="471494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rgbClr val="FF0000"/>
                </a:solidFill>
              </a:rPr>
              <a:t>Мёрзлая Вероника 11-А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46451999.gif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9002" y="0"/>
            <a:ext cx="5614998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Распространение радиоволн на графике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E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st-123377-0-97776700-1307460847_thumb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285728"/>
            <a:ext cx="8501090" cy="637581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D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лассификация по международному регламенту радиосвязи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596" y="0"/>
            <a:ext cx="821537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73 (1)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42900"/>
            <a:ext cx="9144000" cy="70009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20303_3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blipFill dpi="0" rotWithShape="1">
            <a:blip r:embed="rId3"/>
            <a:srcRect/>
            <a:tile tx="0" ty="0" sx="100000" sy="100000" flip="none" algn="tl"/>
          </a:blip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adio_wave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4754" y="6346844"/>
            <a:ext cx="5329246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016_459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g-5286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gstockphoto_Radio_Wave_Blue_64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241754_9811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  <a:ea typeface="Adobe Ming Std L" pitchFamily="18" charset="-128"/>
              </a:rPr>
              <a:t>Благодарю за внимание.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  <a:ea typeface="Adobe Ming Std L" pitchFamily="18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well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4929190" cy="5523844"/>
          </a:xfrm>
          <a:effectLst>
            <a:innerShdw blurRad="114300">
              <a:prstClr val="black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85728"/>
            <a:ext cx="3929058" cy="436880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 радиоволнах впервые в своих работах в 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1868 году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рассказал 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Джеймс Максвелл. Он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предложил уравнение, которое описывает световые и радиоволны, как волны 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электромагнетизма.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500306"/>
            <a:ext cx="3143272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В 1887 году Генрих Герц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экспериментально подтвердил теорию Максвелла, получив в своей лаборатории радиоволны длиной в несколько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десятков  сантиметров.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Содержимое 3" descr="gerts_47073049_tonnel.gif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2857500" cy="3895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67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285984" cy="114300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7030A0"/>
                </a:solidFill>
              </a:rPr>
              <a:t>Распространение радиоволн.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pic>
        <p:nvPicPr>
          <p:cNvPr id="4" name="Содержимое 3" descr="026.gif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5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ic11t.gif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206115455.gif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46</Words>
  <Application>Microsoft Office PowerPoint</Application>
  <PresentationFormat>Экран (4:3)</PresentationFormat>
  <Paragraphs>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на тему: «Радиоволны» </vt:lpstr>
      <vt:lpstr>Слайд 2</vt:lpstr>
      <vt:lpstr>О радиоволнах впервые в своих работах в 1868 году рассказал Джеймс Максвелл. Он предложил уравнение, которое описывает световые и радиоволны, как волны электромагнетизма.</vt:lpstr>
      <vt:lpstr>В 1887 году Генрих Герц экспериментально подтвердил теорию Максвелла, получив в своей лаборатории радиоволны длиной в несколько десятков  сантиметров.</vt:lpstr>
      <vt:lpstr>Распространение радиоволн.</vt:lpstr>
      <vt:lpstr>Слайд 6</vt:lpstr>
      <vt:lpstr>Слайд 7</vt:lpstr>
      <vt:lpstr>Слайд 8</vt:lpstr>
      <vt:lpstr>Слайд 9</vt:lpstr>
      <vt:lpstr>Распространение радиоволн на графике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Благодарю за внимание.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FuckYouBill</cp:lastModifiedBy>
  <cp:revision>9</cp:revision>
  <dcterms:created xsi:type="dcterms:W3CDTF">2013-02-01T16:27:08Z</dcterms:created>
  <dcterms:modified xsi:type="dcterms:W3CDTF">2013-02-01T17:54:47Z</dcterms:modified>
</cp:coreProperties>
</file>