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6" r:id="rId6"/>
    <p:sldId id="277" r:id="rId7"/>
    <p:sldId id="278" r:id="rId8"/>
    <p:sldId id="279" r:id="rId9"/>
    <p:sldId id="281" r:id="rId10"/>
    <p:sldId id="280" r:id="rId11"/>
    <p:sldId id="260" r:id="rId12"/>
    <p:sldId id="26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9B8B5-831F-4668-BDC5-785E60C1C794}" type="doc">
      <dgm:prSet loTypeId="urn:microsoft.com/office/officeart/2005/8/layout/radial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A71C147-398B-41BF-8135-92B6EDB280C2}">
      <dgm:prSet phldrT="[Текст]"/>
      <dgm:spPr/>
      <dgm:t>
        <a:bodyPr/>
        <a:lstStyle/>
        <a:p>
          <a:r>
            <a:rPr lang="ru-RU" dirty="0" smtClean="0"/>
            <a:t>Отношения</a:t>
          </a:r>
          <a:endParaRPr lang="ru-RU" dirty="0"/>
        </a:p>
      </dgm:t>
    </dgm:pt>
    <dgm:pt modelId="{67BDF156-64AB-49CD-87B0-43551BE0A00A}" type="parTrans" cxnId="{15B22E56-3201-4BA0-AC5E-0776C969173E}">
      <dgm:prSet/>
      <dgm:spPr/>
      <dgm:t>
        <a:bodyPr/>
        <a:lstStyle/>
        <a:p>
          <a:endParaRPr lang="ru-RU"/>
        </a:p>
      </dgm:t>
    </dgm:pt>
    <dgm:pt modelId="{AE1A1882-3438-4C4D-8A48-CC516AD77ACF}" type="sibTrans" cxnId="{15B22E56-3201-4BA0-AC5E-0776C969173E}">
      <dgm:prSet/>
      <dgm:spPr/>
      <dgm:t>
        <a:bodyPr/>
        <a:lstStyle/>
        <a:p>
          <a:endParaRPr lang="ru-RU"/>
        </a:p>
      </dgm:t>
    </dgm:pt>
    <dgm:pt modelId="{173FEC96-8D05-4417-A84A-76D1DF8A2772}">
      <dgm:prSet phldrT="[Текст]" custT="1"/>
      <dgm:spPr/>
      <dgm:t>
        <a:bodyPr/>
        <a:lstStyle/>
        <a:p>
          <a:r>
            <a:rPr lang="ru-RU" sz="1800" b="1" i="1" dirty="0" err="1" smtClean="0">
              <a:solidFill>
                <a:srgbClr val="FF0000"/>
              </a:solidFill>
            </a:rPr>
            <a:t>Простран-ственные</a:t>
          </a:r>
          <a:endParaRPr lang="ru-RU" sz="1800" b="1" i="1" dirty="0">
            <a:solidFill>
              <a:srgbClr val="FF0000"/>
            </a:solidFill>
          </a:endParaRPr>
        </a:p>
      </dgm:t>
    </dgm:pt>
    <dgm:pt modelId="{685D6CBB-0ADC-49D6-8275-9C3D28BEE9B9}" type="parTrans" cxnId="{41F1FA75-4E1A-4CF0-BD42-A4C660B9CA83}">
      <dgm:prSet/>
      <dgm:spPr/>
      <dgm:t>
        <a:bodyPr/>
        <a:lstStyle/>
        <a:p>
          <a:endParaRPr lang="ru-RU"/>
        </a:p>
      </dgm:t>
    </dgm:pt>
    <dgm:pt modelId="{FE257E99-71B4-4556-BB43-BAD05CC9B89A}" type="sibTrans" cxnId="{41F1FA75-4E1A-4CF0-BD42-A4C660B9CA83}">
      <dgm:prSet/>
      <dgm:spPr/>
      <dgm:t>
        <a:bodyPr/>
        <a:lstStyle/>
        <a:p>
          <a:endParaRPr lang="ru-RU"/>
        </a:p>
      </dgm:t>
    </dgm:pt>
    <dgm:pt modelId="{0D34B6D6-E81A-4FAE-96DD-35CEDA75301D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</a:rPr>
            <a:t>Формы и содержания</a:t>
          </a:r>
          <a:endParaRPr lang="ru-RU" sz="1800" b="1" i="1" dirty="0">
            <a:solidFill>
              <a:srgbClr val="FF0000"/>
            </a:solidFill>
          </a:endParaRPr>
        </a:p>
      </dgm:t>
    </dgm:pt>
    <dgm:pt modelId="{213C5628-2D6E-4017-ADAD-3D9335BD8E94}" type="parTrans" cxnId="{A0379972-BD85-4996-9C9F-32EEB158DD63}">
      <dgm:prSet/>
      <dgm:spPr/>
      <dgm:t>
        <a:bodyPr/>
        <a:lstStyle/>
        <a:p>
          <a:endParaRPr lang="ru-RU"/>
        </a:p>
      </dgm:t>
    </dgm:pt>
    <dgm:pt modelId="{954AAAE7-2238-4CBF-AD1B-FA06403C95A9}" type="sibTrans" cxnId="{A0379972-BD85-4996-9C9F-32EEB158DD63}">
      <dgm:prSet/>
      <dgm:spPr/>
      <dgm:t>
        <a:bodyPr/>
        <a:lstStyle/>
        <a:p>
          <a:endParaRPr lang="ru-RU"/>
        </a:p>
      </dgm:t>
    </dgm:pt>
    <dgm:pt modelId="{A21B61C1-5792-415C-8788-F2ACE39651DD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</a:rPr>
            <a:t>Части и целого</a:t>
          </a:r>
          <a:endParaRPr lang="ru-RU" sz="1800" b="1" i="1" dirty="0">
            <a:solidFill>
              <a:srgbClr val="FF0000"/>
            </a:solidFill>
          </a:endParaRPr>
        </a:p>
      </dgm:t>
    </dgm:pt>
    <dgm:pt modelId="{FA4DFE6E-FF52-4644-B77A-7BEB43CA1A39}" type="parTrans" cxnId="{28C5D511-5056-4156-846D-83BCD6B24330}">
      <dgm:prSet/>
      <dgm:spPr/>
      <dgm:t>
        <a:bodyPr/>
        <a:lstStyle/>
        <a:p>
          <a:endParaRPr lang="ru-RU"/>
        </a:p>
      </dgm:t>
    </dgm:pt>
    <dgm:pt modelId="{4EC04A0B-9C59-4685-8F95-D2FAD804C2EC}" type="sibTrans" cxnId="{28C5D511-5056-4156-846D-83BCD6B24330}">
      <dgm:prSet/>
      <dgm:spPr/>
      <dgm:t>
        <a:bodyPr/>
        <a:lstStyle/>
        <a:p>
          <a:endParaRPr lang="ru-RU"/>
        </a:p>
      </dgm:t>
    </dgm:pt>
    <dgm:pt modelId="{FA7E1471-D8EC-449A-BCA5-F64AEE3B2789}">
      <dgm:prSet phldrT="[Текст]" custT="1"/>
      <dgm:spPr/>
      <dgm:t>
        <a:bodyPr/>
        <a:lstStyle/>
        <a:p>
          <a:r>
            <a:rPr lang="ru-RU" sz="2000" b="1" i="1" dirty="0" smtClean="0"/>
            <a:t>Временные</a:t>
          </a:r>
          <a:endParaRPr lang="ru-RU" sz="2000" b="1" i="1" dirty="0"/>
        </a:p>
      </dgm:t>
    </dgm:pt>
    <dgm:pt modelId="{88E7F067-911E-4B91-B7C3-935775335B2D}" type="parTrans" cxnId="{C1EB6FAC-D7B0-4C91-A7A5-107D72E087B4}">
      <dgm:prSet/>
      <dgm:spPr/>
      <dgm:t>
        <a:bodyPr/>
        <a:lstStyle/>
        <a:p>
          <a:endParaRPr lang="ru-RU"/>
        </a:p>
      </dgm:t>
    </dgm:pt>
    <dgm:pt modelId="{AD7E3855-414D-4EC5-9837-3EB6454FF2FF}" type="sibTrans" cxnId="{C1EB6FAC-D7B0-4C91-A7A5-107D72E087B4}">
      <dgm:prSet/>
      <dgm:spPr/>
      <dgm:t>
        <a:bodyPr/>
        <a:lstStyle/>
        <a:p>
          <a:endParaRPr lang="ru-RU"/>
        </a:p>
      </dgm:t>
    </dgm:pt>
    <dgm:pt modelId="{F12F93D3-A265-4A11-8F69-6E2FC23BE1C9}">
      <dgm:prSet custT="1"/>
      <dgm:spPr/>
      <dgm:t>
        <a:bodyPr/>
        <a:lstStyle/>
        <a:p>
          <a:r>
            <a:rPr lang="ru-RU" sz="1800" b="1" i="1" dirty="0" err="1" smtClean="0"/>
            <a:t>Обществен-ные</a:t>
          </a:r>
          <a:endParaRPr lang="ru-RU" sz="1800" b="1" i="1" dirty="0"/>
        </a:p>
      </dgm:t>
    </dgm:pt>
    <dgm:pt modelId="{BB0BA461-BD42-453C-9138-C3E0015A837F}" type="parTrans" cxnId="{F92708D6-BC43-416E-AA22-52821A17F4CC}">
      <dgm:prSet/>
      <dgm:spPr/>
      <dgm:t>
        <a:bodyPr/>
        <a:lstStyle/>
        <a:p>
          <a:endParaRPr lang="ru-RU"/>
        </a:p>
      </dgm:t>
    </dgm:pt>
    <dgm:pt modelId="{67EC85D6-E54C-492A-A6C5-798FF47CE747}" type="sibTrans" cxnId="{F92708D6-BC43-416E-AA22-52821A17F4CC}">
      <dgm:prSet/>
      <dgm:spPr/>
      <dgm:t>
        <a:bodyPr/>
        <a:lstStyle/>
        <a:p>
          <a:endParaRPr lang="ru-RU"/>
        </a:p>
      </dgm:t>
    </dgm:pt>
    <dgm:pt modelId="{AD8C68F4-48D3-4762-87DF-F34A699079F4}">
      <dgm:prSet custT="1"/>
      <dgm:spPr/>
      <dgm:t>
        <a:bodyPr/>
        <a:lstStyle/>
        <a:p>
          <a:r>
            <a:rPr lang="ru-RU" sz="1800" b="1" i="1" dirty="0" err="1" smtClean="0"/>
            <a:t>Математи-ческие</a:t>
          </a:r>
          <a:endParaRPr lang="ru-RU" sz="1800" b="1" i="1" dirty="0"/>
        </a:p>
      </dgm:t>
    </dgm:pt>
    <dgm:pt modelId="{3132E384-6741-4B0D-83DD-1538B32C9098}" type="parTrans" cxnId="{66340526-6D14-46DE-8DD9-FD0984C77DAC}">
      <dgm:prSet/>
      <dgm:spPr/>
      <dgm:t>
        <a:bodyPr/>
        <a:lstStyle/>
        <a:p>
          <a:endParaRPr lang="ru-RU"/>
        </a:p>
      </dgm:t>
    </dgm:pt>
    <dgm:pt modelId="{58A2FB15-9453-437B-912D-56029386102F}" type="sibTrans" cxnId="{66340526-6D14-46DE-8DD9-FD0984C77DAC}">
      <dgm:prSet/>
      <dgm:spPr/>
      <dgm:t>
        <a:bodyPr/>
        <a:lstStyle/>
        <a:p>
          <a:endParaRPr lang="ru-RU"/>
        </a:p>
      </dgm:t>
    </dgm:pt>
    <dgm:pt modelId="{5061E59D-0F56-4B66-AA0D-61F0821C0D04}" type="pres">
      <dgm:prSet presAssocID="{15D9B8B5-831F-4668-BDC5-785E60C1C7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4345A-D1D4-4B03-92C7-BDE4F042B05F}" type="pres">
      <dgm:prSet presAssocID="{AA71C147-398B-41BF-8135-92B6EDB280C2}" presName="centerShape" presStyleLbl="node0" presStyleIdx="0" presStyleCnt="1" custScaleX="118282"/>
      <dgm:spPr/>
      <dgm:t>
        <a:bodyPr/>
        <a:lstStyle/>
        <a:p>
          <a:endParaRPr lang="ru-RU"/>
        </a:p>
      </dgm:t>
    </dgm:pt>
    <dgm:pt modelId="{E2AFD1DB-2976-4F82-9AD8-CE52987ACDA4}" type="pres">
      <dgm:prSet presAssocID="{AD8C68F4-48D3-4762-87DF-F34A699079F4}" presName="node" presStyleLbl="node1" presStyleIdx="0" presStyleCnt="6" custScaleX="129369" custScaleY="122377" custRadScaleRad="92446" custRadScaleInc="-3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3F77E-9967-4B2B-ABB1-4D9D4CD525DC}" type="pres">
      <dgm:prSet presAssocID="{AD8C68F4-48D3-4762-87DF-F34A699079F4}" presName="dummy" presStyleCnt="0"/>
      <dgm:spPr/>
    </dgm:pt>
    <dgm:pt modelId="{FBD78C0B-2D0F-49F6-84F2-525B0A145C30}" type="pres">
      <dgm:prSet presAssocID="{58A2FB15-9453-437B-912D-56029386102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86365D57-6A19-4BA1-8A4D-787B221EDD35}" type="pres">
      <dgm:prSet presAssocID="{F12F93D3-A265-4A11-8F69-6E2FC23BE1C9}" presName="node" presStyleLbl="node1" presStyleIdx="1" presStyleCnt="6" custScaleX="128386" custScaleY="118486" custRadScaleRad="99236" custRadScaleInc="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405F8-F3B7-4477-B9A3-1717B7719B32}" type="pres">
      <dgm:prSet presAssocID="{F12F93D3-A265-4A11-8F69-6E2FC23BE1C9}" presName="dummy" presStyleCnt="0"/>
      <dgm:spPr/>
    </dgm:pt>
    <dgm:pt modelId="{0481DE0B-1645-41FB-9E3C-6EBE4EEA6CAD}" type="pres">
      <dgm:prSet presAssocID="{67EC85D6-E54C-492A-A6C5-798FF47CE74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0259CBD-FFC3-42D4-845E-71436633B832}" type="pres">
      <dgm:prSet presAssocID="{173FEC96-8D05-4417-A84A-76D1DF8A2772}" presName="node" presStyleLbl="node1" presStyleIdx="2" presStyleCnt="6" custScaleX="133288" custScaleY="128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4CE40-AD59-48EB-A311-332F7A5F63BB}" type="pres">
      <dgm:prSet presAssocID="{173FEC96-8D05-4417-A84A-76D1DF8A2772}" presName="dummy" presStyleCnt="0"/>
      <dgm:spPr/>
    </dgm:pt>
    <dgm:pt modelId="{C17AA78E-3442-44BE-A1A6-6DD32207AFB0}" type="pres">
      <dgm:prSet presAssocID="{FE257E99-71B4-4556-BB43-BAD05CC9B89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DA55D3BC-10C0-42B6-8736-C83B19E64044}" type="pres">
      <dgm:prSet presAssocID="{0D34B6D6-E81A-4FAE-96DD-35CEDA75301D}" presName="node" presStyleLbl="node1" presStyleIdx="3" presStyleCnt="6" custScaleX="131463" custScaleY="125004" custRadScaleRad="92446" custRadScaleInc="-3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EF5FE-877B-4017-AB3E-2959D0F86253}" type="pres">
      <dgm:prSet presAssocID="{0D34B6D6-E81A-4FAE-96DD-35CEDA75301D}" presName="dummy" presStyleCnt="0"/>
      <dgm:spPr/>
    </dgm:pt>
    <dgm:pt modelId="{06CE253D-3AD3-47EA-97D2-A8C4C256F282}" type="pres">
      <dgm:prSet presAssocID="{954AAAE7-2238-4CBF-AD1B-FA06403C95A9}" presName="sibTrans" presStyleLbl="sibTrans2D1" presStyleIdx="3" presStyleCnt="6"/>
      <dgm:spPr/>
      <dgm:t>
        <a:bodyPr/>
        <a:lstStyle/>
        <a:p>
          <a:endParaRPr lang="ru-RU"/>
        </a:p>
      </dgm:t>
    </dgm:pt>
    <dgm:pt modelId="{5F9A947C-DBC3-408C-AF6B-334DE9DB4035}" type="pres">
      <dgm:prSet presAssocID="{A21B61C1-5792-415C-8788-F2ACE39651DD}" presName="node" presStyleLbl="node1" presStyleIdx="4" presStyleCnt="6" custScaleX="137771" custScaleY="128361" custRadScaleRad="100903" custRadScaleInc="1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6FA75-8532-4E7C-85D7-E118AA743E14}" type="pres">
      <dgm:prSet presAssocID="{A21B61C1-5792-415C-8788-F2ACE39651DD}" presName="dummy" presStyleCnt="0"/>
      <dgm:spPr/>
    </dgm:pt>
    <dgm:pt modelId="{043DE8F6-0A9A-4369-9778-9BF2A7432C29}" type="pres">
      <dgm:prSet presAssocID="{4EC04A0B-9C59-4685-8F95-D2FAD804C2E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E60EC709-EF03-458C-B49D-E0CE9FA97E5A}" type="pres">
      <dgm:prSet presAssocID="{FA7E1471-D8EC-449A-BCA5-F64AEE3B2789}" presName="node" presStyleLbl="node1" presStyleIdx="5" presStyleCnt="6" custScaleX="131637" custScaleY="129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2CB6E-E1A7-49B1-BDEA-C2C71541EEAB}" type="pres">
      <dgm:prSet presAssocID="{FA7E1471-D8EC-449A-BCA5-F64AEE3B2789}" presName="dummy" presStyleCnt="0"/>
      <dgm:spPr/>
    </dgm:pt>
    <dgm:pt modelId="{9E06F59D-B8B3-4FF7-BABB-8B910BF7058C}" type="pres">
      <dgm:prSet presAssocID="{AD7E3855-414D-4EC5-9837-3EB6454FF2FF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41F1FA75-4E1A-4CF0-BD42-A4C660B9CA83}" srcId="{AA71C147-398B-41BF-8135-92B6EDB280C2}" destId="{173FEC96-8D05-4417-A84A-76D1DF8A2772}" srcOrd="2" destOrd="0" parTransId="{685D6CBB-0ADC-49D6-8275-9C3D28BEE9B9}" sibTransId="{FE257E99-71B4-4556-BB43-BAD05CC9B89A}"/>
    <dgm:cxn modelId="{7D1021AD-8C7B-4302-961D-B6A10E371BC3}" type="presOf" srcId="{58A2FB15-9453-437B-912D-56029386102F}" destId="{FBD78C0B-2D0F-49F6-84F2-525B0A145C30}" srcOrd="0" destOrd="0" presId="urn:microsoft.com/office/officeart/2005/8/layout/radial6"/>
    <dgm:cxn modelId="{41CE16CA-9F9F-4014-9B47-2A3B300C6B64}" type="presOf" srcId="{F12F93D3-A265-4A11-8F69-6E2FC23BE1C9}" destId="{86365D57-6A19-4BA1-8A4D-787B221EDD35}" srcOrd="0" destOrd="0" presId="urn:microsoft.com/office/officeart/2005/8/layout/radial6"/>
    <dgm:cxn modelId="{1551E5BA-648B-42F1-8448-13B5FA8BC9AC}" type="presOf" srcId="{954AAAE7-2238-4CBF-AD1B-FA06403C95A9}" destId="{06CE253D-3AD3-47EA-97D2-A8C4C256F282}" srcOrd="0" destOrd="0" presId="urn:microsoft.com/office/officeart/2005/8/layout/radial6"/>
    <dgm:cxn modelId="{674A7505-FCB2-49AB-8658-AD653C931B9C}" type="presOf" srcId="{FE257E99-71B4-4556-BB43-BAD05CC9B89A}" destId="{C17AA78E-3442-44BE-A1A6-6DD32207AFB0}" srcOrd="0" destOrd="0" presId="urn:microsoft.com/office/officeart/2005/8/layout/radial6"/>
    <dgm:cxn modelId="{28C5D511-5056-4156-846D-83BCD6B24330}" srcId="{AA71C147-398B-41BF-8135-92B6EDB280C2}" destId="{A21B61C1-5792-415C-8788-F2ACE39651DD}" srcOrd="4" destOrd="0" parTransId="{FA4DFE6E-FF52-4644-B77A-7BEB43CA1A39}" sibTransId="{4EC04A0B-9C59-4685-8F95-D2FAD804C2EC}"/>
    <dgm:cxn modelId="{F92708D6-BC43-416E-AA22-52821A17F4CC}" srcId="{AA71C147-398B-41BF-8135-92B6EDB280C2}" destId="{F12F93D3-A265-4A11-8F69-6E2FC23BE1C9}" srcOrd="1" destOrd="0" parTransId="{BB0BA461-BD42-453C-9138-C3E0015A837F}" sibTransId="{67EC85D6-E54C-492A-A6C5-798FF47CE747}"/>
    <dgm:cxn modelId="{16E9C89F-5678-4DF7-A946-8EFDA30E46BA}" type="presOf" srcId="{0D34B6D6-E81A-4FAE-96DD-35CEDA75301D}" destId="{DA55D3BC-10C0-42B6-8736-C83B19E64044}" srcOrd="0" destOrd="0" presId="urn:microsoft.com/office/officeart/2005/8/layout/radial6"/>
    <dgm:cxn modelId="{A027E342-A3E0-4392-A7F7-6666BD777960}" type="presOf" srcId="{FA7E1471-D8EC-449A-BCA5-F64AEE3B2789}" destId="{E60EC709-EF03-458C-B49D-E0CE9FA97E5A}" srcOrd="0" destOrd="0" presId="urn:microsoft.com/office/officeart/2005/8/layout/radial6"/>
    <dgm:cxn modelId="{8A24B3AE-3AF3-4ECD-9382-FE1ADAD6F3E5}" type="presOf" srcId="{15D9B8B5-831F-4668-BDC5-785E60C1C794}" destId="{5061E59D-0F56-4B66-AA0D-61F0821C0D04}" srcOrd="0" destOrd="0" presId="urn:microsoft.com/office/officeart/2005/8/layout/radial6"/>
    <dgm:cxn modelId="{B9409AC3-F19F-4D55-B7F3-9137647A60F3}" type="presOf" srcId="{4EC04A0B-9C59-4685-8F95-D2FAD804C2EC}" destId="{043DE8F6-0A9A-4369-9778-9BF2A7432C29}" srcOrd="0" destOrd="0" presId="urn:microsoft.com/office/officeart/2005/8/layout/radial6"/>
    <dgm:cxn modelId="{A1786D3F-27EE-4747-B27D-71916570ADEB}" type="presOf" srcId="{A21B61C1-5792-415C-8788-F2ACE39651DD}" destId="{5F9A947C-DBC3-408C-AF6B-334DE9DB4035}" srcOrd="0" destOrd="0" presId="urn:microsoft.com/office/officeart/2005/8/layout/radial6"/>
    <dgm:cxn modelId="{15B22E56-3201-4BA0-AC5E-0776C969173E}" srcId="{15D9B8B5-831F-4668-BDC5-785E60C1C794}" destId="{AA71C147-398B-41BF-8135-92B6EDB280C2}" srcOrd="0" destOrd="0" parTransId="{67BDF156-64AB-49CD-87B0-43551BE0A00A}" sibTransId="{AE1A1882-3438-4C4D-8A48-CC516AD77ACF}"/>
    <dgm:cxn modelId="{A0379972-BD85-4996-9C9F-32EEB158DD63}" srcId="{AA71C147-398B-41BF-8135-92B6EDB280C2}" destId="{0D34B6D6-E81A-4FAE-96DD-35CEDA75301D}" srcOrd="3" destOrd="0" parTransId="{213C5628-2D6E-4017-ADAD-3D9335BD8E94}" sibTransId="{954AAAE7-2238-4CBF-AD1B-FA06403C95A9}"/>
    <dgm:cxn modelId="{CF4BA6BB-DBEB-427D-AECB-6249B801944C}" type="presOf" srcId="{AD7E3855-414D-4EC5-9837-3EB6454FF2FF}" destId="{9E06F59D-B8B3-4FF7-BABB-8B910BF7058C}" srcOrd="0" destOrd="0" presId="urn:microsoft.com/office/officeart/2005/8/layout/radial6"/>
    <dgm:cxn modelId="{C1EB6FAC-D7B0-4C91-A7A5-107D72E087B4}" srcId="{AA71C147-398B-41BF-8135-92B6EDB280C2}" destId="{FA7E1471-D8EC-449A-BCA5-F64AEE3B2789}" srcOrd="5" destOrd="0" parTransId="{88E7F067-911E-4B91-B7C3-935775335B2D}" sibTransId="{AD7E3855-414D-4EC5-9837-3EB6454FF2FF}"/>
    <dgm:cxn modelId="{2EBA2CB5-834F-402A-871C-421FB4E14826}" type="presOf" srcId="{173FEC96-8D05-4417-A84A-76D1DF8A2772}" destId="{50259CBD-FFC3-42D4-845E-71436633B832}" srcOrd="0" destOrd="0" presId="urn:microsoft.com/office/officeart/2005/8/layout/radial6"/>
    <dgm:cxn modelId="{66340526-6D14-46DE-8DD9-FD0984C77DAC}" srcId="{AA71C147-398B-41BF-8135-92B6EDB280C2}" destId="{AD8C68F4-48D3-4762-87DF-F34A699079F4}" srcOrd="0" destOrd="0" parTransId="{3132E384-6741-4B0D-83DD-1538B32C9098}" sibTransId="{58A2FB15-9453-437B-912D-56029386102F}"/>
    <dgm:cxn modelId="{5130C12A-AC44-4F29-A2CB-862E1627E5DA}" type="presOf" srcId="{AD8C68F4-48D3-4762-87DF-F34A699079F4}" destId="{E2AFD1DB-2976-4F82-9AD8-CE52987ACDA4}" srcOrd="0" destOrd="0" presId="urn:microsoft.com/office/officeart/2005/8/layout/radial6"/>
    <dgm:cxn modelId="{2906A249-3EE9-4918-84CE-E33A4C0FBFD0}" type="presOf" srcId="{67EC85D6-E54C-492A-A6C5-798FF47CE747}" destId="{0481DE0B-1645-41FB-9E3C-6EBE4EEA6CAD}" srcOrd="0" destOrd="0" presId="urn:microsoft.com/office/officeart/2005/8/layout/radial6"/>
    <dgm:cxn modelId="{59ABB6C3-2A97-482C-BAB1-14366E5F49BC}" type="presOf" srcId="{AA71C147-398B-41BF-8135-92B6EDB280C2}" destId="{46A4345A-D1D4-4B03-92C7-BDE4F042B05F}" srcOrd="0" destOrd="0" presId="urn:microsoft.com/office/officeart/2005/8/layout/radial6"/>
    <dgm:cxn modelId="{786785FD-687B-44B1-8EB6-40B365D05F96}" type="presParOf" srcId="{5061E59D-0F56-4B66-AA0D-61F0821C0D04}" destId="{46A4345A-D1D4-4B03-92C7-BDE4F042B05F}" srcOrd="0" destOrd="0" presId="urn:microsoft.com/office/officeart/2005/8/layout/radial6"/>
    <dgm:cxn modelId="{E952F911-7A0A-4368-8234-8B6D0F201AB0}" type="presParOf" srcId="{5061E59D-0F56-4B66-AA0D-61F0821C0D04}" destId="{E2AFD1DB-2976-4F82-9AD8-CE52987ACDA4}" srcOrd="1" destOrd="0" presId="urn:microsoft.com/office/officeart/2005/8/layout/radial6"/>
    <dgm:cxn modelId="{960EF384-A213-4751-8F24-E81EA8BD4FF4}" type="presParOf" srcId="{5061E59D-0F56-4B66-AA0D-61F0821C0D04}" destId="{E9C3F77E-9967-4B2B-ABB1-4D9D4CD525DC}" srcOrd="2" destOrd="0" presId="urn:microsoft.com/office/officeart/2005/8/layout/radial6"/>
    <dgm:cxn modelId="{13B86A77-9973-46E8-8508-522696E78FCF}" type="presParOf" srcId="{5061E59D-0F56-4B66-AA0D-61F0821C0D04}" destId="{FBD78C0B-2D0F-49F6-84F2-525B0A145C30}" srcOrd="3" destOrd="0" presId="urn:microsoft.com/office/officeart/2005/8/layout/radial6"/>
    <dgm:cxn modelId="{2F72B848-A824-44EB-9434-D1BD7A9AEAED}" type="presParOf" srcId="{5061E59D-0F56-4B66-AA0D-61F0821C0D04}" destId="{86365D57-6A19-4BA1-8A4D-787B221EDD35}" srcOrd="4" destOrd="0" presId="urn:microsoft.com/office/officeart/2005/8/layout/radial6"/>
    <dgm:cxn modelId="{4C9FFA55-385A-4615-A6CF-662E9EBEA9DD}" type="presParOf" srcId="{5061E59D-0F56-4B66-AA0D-61F0821C0D04}" destId="{CD7405F8-F3B7-4477-B9A3-1717B7719B32}" srcOrd="5" destOrd="0" presId="urn:microsoft.com/office/officeart/2005/8/layout/radial6"/>
    <dgm:cxn modelId="{02F9B131-0929-49B3-AA14-B9E33F15AAB1}" type="presParOf" srcId="{5061E59D-0F56-4B66-AA0D-61F0821C0D04}" destId="{0481DE0B-1645-41FB-9E3C-6EBE4EEA6CAD}" srcOrd="6" destOrd="0" presId="urn:microsoft.com/office/officeart/2005/8/layout/radial6"/>
    <dgm:cxn modelId="{0A5C852A-D2A8-448C-9EDF-B17986D9B500}" type="presParOf" srcId="{5061E59D-0F56-4B66-AA0D-61F0821C0D04}" destId="{50259CBD-FFC3-42D4-845E-71436633B832}" srcOrd="7" destOrd="0" presId="urn:microsoft.com/office/officeart/2005/8/layout/radial6"/>
    <dgm:cxn modelId="{09C1C577-F75F-407D-81EC-F26611789A2D}" type="presParOf" srcId="{5061E59D-0F56-4B66-AA0D-61F0821C0D04}" destId="{3614CE40-AD59-48EB-A311-332F7A5F63BB}" srcOrd="8" destOrd="0" presId="urn:microsoft.com/office/officeart/2005/8/layout/radial6"/>
    <dgm:cxn modelId="{A3A22800-3FAC-4B6C-BC8D-089C09622C46}" type="presParOf" srcId="{5061E59D-0F56-4B66-AA0D-61F0821C0D04}" destId="{C17AA78E-3442-44BE-A1A6-6DD32207AFB0}" srcOrd="9" destOrd="0" presId="urn:microsoft.com/office/officeart/2005/8/layout/radial6"/>
    <dgm:cxn modelId="{2636D80A-2577-469E-A1DD-E1952CEFA7C7}" type="presParOf" srcId="{5061E59D-0F56-4B66-AA0D-61F0821C0D04}" destId="{DA55D3BC-10C0-42B6-8736-C83B19E64044}" srcOrd="10" destOrd="0" presId="urn:microsoft.com/office/officeart/2005/8/layout/radial6"/>
    <dgm:cxn modelId="{6825D563-17FC-40A1-88C8-4D7B7CEBC44F}" type="presParOf" srcId="{5061E59D-0F56-4B66-AA0D-61F0821C0D04}" destId="{E92EF5FE-877B-4017-AB3E-2959D0F86253}" srcOrd="11" destOrd="0" presId="urn:microsoft.com/office/officeart/2005/8/layout/radial6"/>
    <dgm:cxn modelId="{B27422BD-2F52-444C-8ECD-B5394382A3A8}" type="presParOf" srcId="{5061E59D-0F56-4B66-AA0D-61F0821C0D04}" destId="{06CE253D-3AD3-47EA-97D2-A8C4C256F282}" srcOrd="12" destOrd="0" presId="urn:microsoft.com/office/officeart/2005/8/layout/radial6"/>
    <dgm:cxn modelId="{6BEEFBA8-32F9-4ED8-AA9D-121B061A8810}" type="presParOf" srcId="{5061E59D-0F56-4B66-AA0D-61F0821C0D04}" destId="{5F9A947C-DBC3-408C-AF6B-334DE9DB4035}" srcOrd="13" destOrd="0" presId="urn:microsoft.com/office/officeart/2005/8/layout/radial6"/>
    <dgm:cxn modelId="{48BA4283-2138-468F-854C-D2423C60F1EF}" type="presParOf" srcId="{5061E59D-0F56-4B66-AA0D-61F0821C0D04}" destId="{7CE6FA75-8532-4E7C-85D7-E118AA743E14}" srcOrd="14" destOrd="0" presId="urn:microsoft.com/office/officeart/2005/8/layout/radial6"/>
    <dgm:cxn modelId="{1D787D9F-7DA4-4152-B92A-0CA526D68D8B}" type="presParOf" srcId="{5061E59D-0F56-4B66-AA0D-61F0821C0D04}" destId="{043DE8F6-0A9A-4369-9778-9BF2A7432C29}" srcOrd="15" destOrd="0" presId="urn:microsoft.com/office/officeart/2005/8/layout/radial6"/>
    <dgm:cxn modelId="{A9A8D046-101E-4BAF-9F23-FDED8E1793B2}" type="presParOf" srcId="{5061E59D-0F56-4B66-AA0D-61F0821C0D04}" destId="{E60EC709-EF03-458C-B49D-E0CE9FA97E5A}" srcOrd="16" destOrd="0" presId="urn:microsoft.com/office/officeart/2005/8/layout/radial6"/>
    <dgm:cxn modelId="{7C0E401A-8581-47AD-A226-F320A2D62554}" type="presParOf" srcId="{5061E59D-0F56-4B66-AA0D-61F0821C0D04}" destId="{35B2CB6E-E1A7-49B1-BDEA-C2C71541EEAB}" srcOrd="17" destOrd="0" presId="urn:microsoft.com/office/officeart/2005/8/layout/radial6"/>
    <dgm:cxn modelId="{FCD69766-D538-458F-8746-25C110C1EB6C}" type="presParOf" srcId="{5061E59D-0F56-4B66-AA0D-61F0821C0D04}" destId="{9E06F59D-B8B3-4FF7-BABB-8B910BF7058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9B8B5-831F-4668-BDC5-785E60C1C794}" type="doc">
      <dgm:prSet loTypeId="urn:microsoft.com/office/officeart/2005/8/layout/radial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A71C147-398B-41BF-8135-92B6EDB280C2}">
      <dgm:prSet phldrT="[Текст]"/>
      <dgm:spPr/>
      <dgm:t>
        <a:bodyPr/>
        <a:lstStyle/>
        <a:p>
          <a:r>
            <a:rPr lang="ru-RU" dirty="0" smtClean="0"/>
            <a:t>Связи</a:t>
          </a:r>
          <a:endParaRPr lang="ru-RU" dirty="0"/>
        </a:p>
      </dgm:t>
    </dgm:pt>
    <dgm:pt modelId="{67BDF156-64AB-49CD-87B0-43551BE0A00A}" type="parTrans" cxnId="{15B22E56-3201-4BA0-AC5E-0776C969173E}">
      <dgm:prSet/>
      <dgm:spPr/>
      <dgm:t>
        <a:bodyPr/>
        <a:lstStyle/>
        <a:p>
          <a:endParaRPr lang="ru-RU"/>
        </a:p>
      </dgm:t>
    </dgm:pt>
    <dgm:pt modelId="{AE1A1882-3438-4C4D-8A48-CC516AD77ACF}" type="sibTrans" cxnId="{15B22E56-3201-4BA0-AC5E-0776C969173E}">
      <dgm:prSet/>
      <dgm:spPr/>
      <dgm:t>
        <a:bodyPr/>
        <a:lstStyle/>
        <a:p>
          <a:endParaRPr lang="ru-RU"/>
        </a:p>
      </dgm:t>
    </dgm:pt>
    <dgm:pt modelId="{173FEC96-8D05-4417-A84A-76D1DF8A2772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</a:rPr>
            <a:t>Экономические</a:t>
          </a:r>
          <a:endParaRPr lang="ru-RU" sz="1800" b="1" i="1" dirty="0">
            <a:solidFill>
              <a:srgbClr val="FF0000"/>
            </a:solidFill>
          </a:endParaRPr>
        </a:p>
      </dgm:t>
    </dgm:pt>
    <dgm:pt modelId="{685D6CBB-0ADC-49D6-8275-9C3D28BEE9B9}" type="parTrans" cxnId="{41F1FA75-4E1A-4CF0-BD42-A4C660B9CA83}">
      <dgm:prSet/>
      <dgm:spPr/>
      <dgm:t>
        <a:bodyPr/>
        <a:lstStyle/>
        <a:p>
          <a:endParaRPr lang="ru-RU"/>
        </a:p>
      </dgm:t>
    </dgm:pt>
    <dgm:pt modelId="{FE257E99-71B4-4556-BB43-BAD05CC9B89A}" type="sibTrans" cxnId="{41F1FA75-4E1A-4CF0-BD42-A4C660B9CA83}">
      <dgm:prSet/>
      <dgm:spPr/>
      <dgm:t>
        <a:bodyPr/>
        <a:lstStyle/>
        <a:p>
          <a:endParaRPr lang="ru-RU"/>
        </a:p>
      </dgm:t>
    </dgm:pt>
    <dgm:pt modelId="{0D34B6D6-E81A-4FAE-96DD-35CEDA75301D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</a:rPr>
            <a:t>Географические</a:t>
          </a:r>
          <a:endParaRPr lang="ru-RU" sz="1800" b="1" i="1" dirty="0">
            <a:solidFill>
              <a:srgbClr val="FF0000"/>
            </a:solidFill>
          </a:endParaRPr>
        </a:p>
      </dgm:t>
    </dgm:pt>
    <dgm:pt modelId="{213C5628-2D6E-4017-ADAD-3D9335BD8E94}" type="parTrans" cxnId="{A0379972-BD85-4996-9C9F-32EEB158DD63}">
      <dgm:prSet/>
      <dgm:spPr/>
      <dgm:t>
        <a:bodyPr/>
        <a:lstStyle/>
        <a:p>
          <a:endParaRPr lang="ru-RU"/>
        </a:p>
      </dgm:t>
    </dgm:pt>
    <dgm:pt modelId="{954AAAE7-2238-4CBF-AD1B-FA06403C95A9}" type="sibTrans" cxnId="{A0379972-BD85-4996-9C9F-32EEB158DD63}">
      <dgm:prSet/>
      <dgm:spPr/>
      <dgm:t>
        <a:bodyPr/>
        <a:lstStyle/>
        <a:p>
          <a:endParaRPr lang="ru-RU"/>
        </a:p>
      </dgm:t>
    </dgm:pt>
    <dgm:pt modelId="{A21B61C1-5792-415C-8788-F2ACE39651DD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</a:rPr>
            <a:t>Межличностные</a:t>
          </a:r>
          <a:endParaRPr lang="ru-RU" sz="1800" b="1" i="1" dirty="0">
            <a:solidFill>
              <a:srgbClr val="FF0000"/>
            </a:solidFill>
          </a:endParaRPr>
        </a:p>
      </dgm:t>
    </dgm:pt>
    <dgm:pt modelId="{FA4DFE6E-FF52-4644-B77A-7BEB43CA1A39}" type="parTrans" cxnId="{28C5D511-5056-4156-846D-83BCD6B24330}">
      <dgm:prSet/>
      <dgm:spPr/>
      <dgm:t>
        <a:bodyPr/>
        <a:lstStyle/>
        <a:p>
          <a:endParaRPr lang="ru-RU"/>
        </a:p>
      </dgm:t>
    </dgm:pt>
    <dgm:pt modelId="{4EC04A0B-9C59-4685-8F95-D2FAD804C2EC}" type="sibTrans" cxnId="{28C5D511-5056-4156-846D-83BCD6B24330}">
      <dgm:prSet/>
      <dgm:spPr/>
      <dgm:t>
        <a:bodyPr/>
        <a:lstStyle/>
        <a:p>
          <a:endParaRPr lang="ru-RU"/>
        </a:p>
      </dgm:t>
    </dgm:pt>
    <dgm:pt modelId="{FA7E1471-D8EC-449A-BCA5-F64AEE3B2789}">
      <dgm:prSet phldrT="[Текст]" custT="1"/>
      <dgm:spPr/>
      <dgm:t>
        <a:bodyPr/>
        <a:lstStyle/>
        <a:p>
          <a:r>
            <a:rPr lang="ru-RU" sz="2000" b="1" i="1" dirty="0" err="1" smtClean="0"/>
            <a:t>Электро-механические</a:t>
          </a:r>
          <a:endParaRPr lang="ru-RU" sz="2000" b="1" i="1" dirty="0"/>
        </a:p>
      </dgm:t>
    </dgm:pt>
    <dgm:pt modelId="{88E7F067-911E-4B91-B7C3-935775335B2D}" type="parTrans" cxnId="{C1EB6FAC-D7B0-4C91-A7A5-107D72E087B4}">
      <dgm:prSet/>
      <dgm:spPr/>
      <dgm:t>
        <a:bodyPr/>
        <a:lstStyle/>
        <a:p>
          <a:endParaRPr lang="ru-RU"/>
        </a:p>
      </dgm:t>
    </dgm:pt>
    <dgm:pt modelId="{AD7E3855-414D-4EC5-9837-3EB6454FF2FF}" type="sibTrans" cxnId="{C1EB6FAC-D7B0-4C91-A7A5-107D72E087B4}">
      <dgm:prSet/>
      <dgm:spPr/>
      <dgm:t>
        <a:bodyPr/>
        <a:lstStyle/>
        <a:p>
          <a:endParaRPr lang="ru-RU"/>
        </a:p>
      </dgm:t>
    </dgm:pt>
    <dgm:pt modelId="{F12F93D3-A265-4A11-8F69-6E2FC23BE1C9}">
      <dgm:prSet custT="1"/>
      <dgm:spPr/>
      <dgm:t>
        <a:bodyPr/>
        <a:lstStyle/>
        <a:p>
          <a:r>
            <a:rPr lang="ru-RU" sz="1800" b="1" i="1" dirty="0" smtClean="0"/>
            <a:t>Экологические</a:t>
          </a:r>
          <a:endParaRPr lang="ru-RU" sz="1800" b="1" i="1" dirty="0"/>
        </a:p>
      </dgm:t>
    </dgm:pt>
    <dgm:pt modelId="{BB0BA461-BD42-453C-9138-C3E0015A837F}" type="parTrans" cxnId="{F92708D6-BC43-416E-AA22-52821A17F4CC}">
      <dgm:prSet/>
      <dgm:spPr/>
      <dgm:t>
        <a:bodyPr/>
        <a:lstStyle/>
        <a:p>
          <a:endParaRPr lang="ru-RU"/>
        </a:p>
      </dgm:t>
    </dgm:pt>
    <dgm:pt modelId="{67EC85D6-E54C-492A-A6C5-798FF47CE747}" type="sibTrans" cxnId="{F92708D6-BC43-416E-AA22-52821A17F4CC}">
      <dgm:prSet/>
      <dgm:spPr/>
      <dgm:t>
        <a:bodyPr/>
        <a:lstStyle/>
        <a:p>
          <a:endParaRPr lang="ru-RU"/>
        </a:p>
      </dgm:t>
    </dgm:pt>
    <dgm:pt modelId="{AD8C68F4-48D3-4762-87DF-F34A699079F4}">
      <dgm:prSet custT="1"/>
      <dgm:spPr/>
      <dgm:t>
        <a:bodyPr/>
        <a:lstStyle/>
        <a:p>
          <a:r>
            <a:rPr lang="ru-RU" sz="1800" b="1" i="1" dirty="0" smtClean="0"/>
            <a:t>Механические</a:t>
          </a:r>
          <a:endParaRPr lang="ru-RU" sz="1800" b="1" i="1" dirty="0"/>
        </a:p>
      </dgm:t>
    </dgm:pt>
    <dgm:pt modelId="{3132E384-6741-4B0D-83DD-1538B32C9098}" type="parTrans" cxnId="{66340526-6D14-46DE-8DD9-FD0984C77DAC}">
      <dgm:prSet/>
      <dgm:spPr/>
      <dgm:t>
        <a:bodyPr/>
        <a:lstStyle/>
        <a:p>
          <a:endParaRPr lang="ru-RU"/>
        </a:p>
      </dgm:t>
    </dgm:pt>
    <dgm:pt modelId="{58A2FB15-9453-437B-912D-56029386102F}" type="sibTrans" cxnId="{66340526-6D14-46DE-8DD9-FD0984C77DAC}">
      <dgm:prSet/>
      <dgm:spPr/>
      <dgm:t>
        <a:bodyPr/>
        <a:lstStyle/>
        <a:p>
          <a:endParaRPr lang="ru-RU"/>
        </a:p>
      </dgm:t>
    </dgm:pt>
    <dgm:pt modelId="{5061E59D-0F56-4B66-AA0D-61F0821C0D04}" type="pres">
      <dgm:prSet presAssocID="{15D9B8B5-831F-4668-BDC5-785E60C1C7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4345A-D1D4-4B03-92C7-BDE4F042B05F}" type="pres">
      <dgm:prSet presAssocID="{AA71C147-398B-41BF-8135-92B6EDB280C2}" presName="centerShape" presStyleLbl="node0" presStyleIdx="0" presStyleCnt="1" custScaleY="112939"/>
      <dgm:spPr/>
      <dgm:t>
        <a:bodyPr/>
        <a:lstStyle/>
        <a:p>
          <a:endParaRPr lang="ru-RU"/>
        </a:p>
      </dgm:t>
    </dgm:pt>
    <dgm:pt modelId="{E2AFD1DB-2976-4F82-9AD8-CE52987ACDA4}" type="pres">
      <dgm:prSet presAssocID="{AD8C68F4-48D3-4762-87DF-F34A699079F4}" presName="node" presStyleLbl="node1" presStyleIdx="0" presStyleCnt="6" custScaleX="153437" custScaleY="122377" custRadScaleRad="92456" custRadScaleInc="5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3F77E-9967-4B2B-ABB1-4D9D4CD525DC}" type="pres">
      <dgm:prSet presAssocID="{AD8C68F4-48D3-4762-87DF-F34A699079F4}" presName="dummy" presStyleCnt="0"/>
      <dgm:spPr/>
    </dgm:pt>
    <dgm:pt modelId="{FBD78C0B-2D0F-49F6-84F2-525B0A145C30}" type="pres">
      <dgm:prSet presAssocID="{58A2FB15-9453-437B-912D-56029386102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86365D57-6A19-4BA1-8A4D-787B221EDD35}" type="pres">
      <dgm:prSet presAssocID="{F12F93D3-A265-4A11-8F69-6E2FC23BE1C9}" presName="node" presStyleLbl="node1" presStyleIdx="1" presStyleCnt="6" custScaleX="158384" custScaleY="118486" custRadScaleRad="100607" custRadScaleInc="11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405F8-F3B7-4477-B9A3-1717B7719B32}" type="pres">
      <dgm:prSet presAssocID="{F12F93D3-A265-4A11-8F69-6E2FC23BE1C9}" presName="dummy" presStyleCnt="0"/>
      <dgm:spPr/>
    </dgm:pt>
    <dgm:pt modelId="{0481DE0B-1645-41FB-9E3C-6EBE4EEA6CAD}" type="pres">
      <dgm:prSet presAssocID="{67EC85D6-E54C-492A-A6C5-798FF47CE74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0259CBD-FFC3-42D4-845E-71436633B832}" type="pres">
      <dgm:prSet presAssocID="{173FEC96-8D05-4417-A84A-76D1DF8A2772}" presName="node" presStyleLbl="node1" presStyleIdx="2" presStyleCnt="6" custScaleX="156377" custScaleY="136922" custRadScaleRad="99947" custRadScaleInc="-2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4CE40-AD59-48EB-A311-332F7A5F63BB}" type="pres">
      <dgm:prSet presAssocID="{173FEC96-8D05-4417-A84A-76D1DF8A2772}" presName="dummy" presStyleCnt="0"/>
      <dgm:spPr/>
    </dgm:pt>
    <dgm:pt modelId="{C17AA78E-3442-44BE-A1A6-6DD32207AFB0}" type="pres">
      <dgm:prSet presAssocID="{FE257E99-71B4-4556-BB43-BAD05CC9B89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DA55D3BC-10C0-42B6-8736-C83B19E64044}" type="pres">
      <dgm:prSet presAssocID="{0D34B6D6-E81A-4FAE-96DD-35CEDA75301D}" presName="node" presStyleLbl="node1" presStyleIdx="3" presStyleCnt="6" custScaleX="152744" custScaleY="125004" custRadScaleRad="92452" custRadScaleInc="-4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EF5FE-877B-4017-AB3E-2959D0F86253}" type="pres">
      <dgm:prSet presAssocID="{0D34B6D6-E81A-4FAE-96DD-35CEDA75301D}" presName="dummy" presStyleCnt="0"/>
      <dgm:spPr/>
    </dgm:pt>
    <dgm:pt modelId="{06CE253D-3AD3-47EA-97D2-A8C4C256F282}" type="pres">
      <dgm:prSet presAssocID="{954AAAE7-2238-4CBF-AD1B-FA06403C95A9}" presName="sibTrans" presStyleLbl="sibTrans2D1" presStyleIdx="3" presStyleCnt="6"/>
      <dgm:spPr/>
      <dgm:t>
        <a:bodyPr/>
        <a:lstStyle/>
        <a:p>
          <a:endParaRPr lang="ru-RU"/>
        </a:p>
      </dgm:t>
    </dgm:pt>
    <dgm:pt modelId="{5F9A947C-DBC3-408C-AF6B-334DE9DB4035}" type="pres">
      <dgm:prSet presAssocID="{A21B61C1-5792-415C-8788-F2ACE39651DD}" presName="node" presStyleLbl="node1" presStyleIdx="4" presStyleCnt="6" custScaleX="161598" custScaleY="128361" custRadScaleRad="103512" custRadScaleInc="14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6FA75-8532-4E7C-85D7-E118AA743E14}" type="pres">
      <dgm:prSet presAssocID="{A21B61C1-5792-415C-8788-F2ACE39651DD}" presName="dummy" presStyleCnt="0"/>
      <dgm:spPr/>
    </dgm:pt>
    <dgm:pt modelId="{043DE8F6-0A9A-4369-9778-9BF2A7432C29}" type="pres">
      <dgm:prSet presAssocID="{4EC04A0B-9C59-4685-8F95-D2FAD804C2E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E60EC709-EF03-458C-B49D-E0CE9FA97E5A}" type="pres">
      <dgm:prSet presAssocID="{FA7E1471-D8EC-449A-BCA5-F64AEE3B2789}" presName="node" presStyleLbl="node1" presStyleIdx="5" presStyleCnt="6" custScaleX="158936" custScaleY="129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2CB6E-E1A7-49B1-BDEA-C2C71541EEAB}" type="pres">
      <dgm:prSet presAssocID="{FA7E1471-D8EC-449A-BCA5-F64AEE3B2789}" presName="dummy" presStyleCnt="0"/>
      <dgm:spPr/>
    </dgm:pt>
    <dgm:pt modelId="{9E06F59D-B8B3-4FF7-BABB-8B910BF7058C}" type="pres">
      <dgm:prSet presAssocID="{AD7E3855-414D-4EC5-9837-3EB6454FF2FF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1446845-F84A-4470-BBD9-CC341BCEA1D8}" type="presOf" srcId="{AA71C147-398B-41BF-8135-92B6EDB280C2}" destId="{46A4345A-D1D4-4B03-92C7-BDE4F042B05F}" srcOrd="0" destOrd="0" presId="urn:microsoft.com/office/officeart/2005/8/layout/radial6"/>
    <dgm:cxn modelId="{41F1FA75-4E1A-4CF0-BD42-A4C660B9CA83}" srcId="{AA71C147-398B-41BF-8135-92B6EDB280C2}" destId="{173FEC96-8D05-4417-A84A-76D1DF8A2772}" srcOrd="2" destOrd="0" parTransId="{685D6CBB-0ADC-49D6-8275-9C3D28BEE9B9}" sibTransId="{FE257E99-71B4-4556-BB43-BAD05CC9B89A}"/>
    <dgm:cxn modelId="{C4E829C3-5E1D-4D50-B1C2-5151D3613EA6}" type="presOf" srcId="{AD7E3855-414D-4EC5-9837-3EB6454FF2FF}" destId="{9E06F59D-B8B3-4FF7-BABB-8B910BF7058C}" srcOrd="0" destOrd="0" presId="urn:microsoft.com/office/officeart/2005/8/layout/radial6"/>
    <dgm:cxn modelId="{5AB9D1EE-1717-4D86-BA69-639942942019}" type="presOf" srcId="{58A2FB15-9453-437B-912D-56029386102F}" destId="{FBD78C0B-2D0F-49F6-84F2-525B0A145C30}" srcOrd="0" destOrd="0" presId="urn:microsoft.com/office/officeart/2005/8/layout/radial6"/>
    <dgm:cxn modelId="{DEB58594-256F-44C9-93F8-4BE436EF2E0F}" type="presOf" srcId="{F12F93D3-A265-4A11-8F69-6E2FC23BE1C9}" destId="{86365D57-6A19-4BA1-8A4D-787B221EDD35}" srcOrd="0" destOrd="0" presId="urn:microsoft.com/office/officeart/2005/8/layout/radial6"/>
    <dgm:cxn modelId="{5D7CB774-E94C-4C0A-B20A-854B0D4E8E76}" type="presOf" srcId="{173FEC96-8D05-4417-A84A-76D1DF8A2772}" destId="{50259CBD-FFC3-42D4-845E-71436633B832}" srcOrd="0" destOrd="0" presId="urn:microsoft.com/office/officeart/2005/8/layout/radial6"/>
    <dgm:cxn modelId="{6DD097EA-6D8D-435F-98F8-634A1B0CBB26}" type="presOf" srcId="{954AAAE7-2238-4CBF-AD1B-FA06403C95A9}" destId="{06CE253D-3AD3-47EA-97D2-A8C4C256F282}" srcOrd="0" destOrd="0" presId="urn:microsoft.com/office/officeart/2005/8/layout/radial6"/>
    <dgm:cxn modelId="{28C5D511-5056-4156-846D-83BCD6B24330}" srcId="{AA71C147-398B-41BF-8135-92B6EDB280C2}" destId="{A21B61C1-5792-415C-8788-F2ACE39651DD}" srcOrd="4" destOrd="0" parTransId="{FA4DFE6E-FF52-4644-B77A-7BEB43CA1A39}" sibTransId="{4EC04A0B-9C59-4685-8F95-D2FAD804C2EC}"/>
    <dgm:cxn modelId="{F92708D6-BC43-416E-AA22-52821A17F4CC}" srcId="{AA71C147-398B-41BF-8135-92B6EDB280C2}" destId="{F12F93D3-A265-4A11-8F69-6E2FC23BE1C9}" srcOrd="1" destOrd="0" parTransId="{BB0BA461-BD42-453C-9138-C3E0015A837F}" sibTransId="{67EC85D6-E54C-492A-A6C5-798FF47CE747}"/>
    <dgm:cxn modelId="{11187B0E-922B-4501-AA63-4C2B68734A3D}" type="presOf" srcId="{15D9B8B5-831F-4668-BDC5-785E60C1C794}" destId="{5061E59D-0F56-4B66-AA0D-61F0821C0D04}" srcOrd="0" destOrd="0" presId="urn:microsoft.com/office/officeart/2005/8/layout/radial6"/>
    <dgm:cxn modelId="{15B22E56-3201-4BA0-AC5E-0776C969173E}" srcId="{15D9B8B5-831F-4668-BDC5-785E60C1C794}" destId="{AA71C147-398B-41BF-8135-92B6EDB280C2}" srcOrd="0" destOrd="0" parTransId="{67BDF156-64AB-49CD-87B0-43551BE0A00A}" sibTransId="{AE1A1882-3438-4C4D-8A48-CC516AD77ACF}"/>
    <dgm:cxn modelId="{2023F5A7-2A54-467D-A719-DEFF38DF7264}" type="presOf" srcId="{0D34B6D6-E81A-4FAE-96DD-35CEDA75301D}" destId="{DA55D3BC-10C0-42B6-8736-C83B19E64044}" srcOrd="0" destOrd="0" presId="urn:microsoft.com/office/officeart/2005/8/layout/radial6"/>
    <dgm:cxn modelId="{A0379972-BD85-4996-9C9F-32EEB158DD63}" srcId="{AA71C147-398B-41BF-8135-92B6EDB280C2}" destId="{0D34B6D6-E81A-4FAE-96DD-35CEDA75301D}" srcOrd="3" destOrd="0" parTransId="{213C5628-2D6E-4017-ADAD-3D9335BD8E94}" sibTransId="{954AAAE7-2238-4CBF-AD1B-FA06403C95A9}"/>
    <dgm:cxn modelId="{E347DE73-5487-4DB6-A70D-0431ECD4A702}" type="presOf" srcId="{FE257E99-71B4-4556-BB43-BAD05CC9B89A}" destId="{C17AA78E-3442-44BE-A1A6-6DD32207AFB0}" srcOrd="0" destOrd="0" presId="urn:microsoft.com/office/officeart/2005/8/layout/radial6"/>
    <dgm:cxn modelId="{6F116492-570D-4EE3-A204-06821004FA09}" type="presOf" srcId="{FA7E1471-D8EC-449A-BCA5-F64AEE3B2789}" destId="{E60EC709-EF03-458C-B49D-E0CE9FA97E5A}" srcOrd="0" destOrd="0" presId="urn:microsoft.com/office/officeart/2005/8/layout/radial6"/>
    <dgm:cxn modelId="{59F8EB4A-585D-44F8-B57C-18EF3199E4A3}" type="presOf" srcId="{A21B61C1-5792-415C-8788-F2ACE39651DD}" destId="{5F9A947C-DBC3-408C-AF6B-334DE9DB4035}" srcOrd="0" destOrd="0" presId="urn:microsoft.com/office/officeart/2005/8/layout/radial6"/>
    <dgm:cxn modelId="{C1EB6FAC-D7B0-4C91-A7A5-107D72E087B4}" srcId="{AA71C147-398B-41BF-8135-92B6EDB280C2}" destId="{FA7E1471-D8EC-449A-BCA5-F64AEE3B2789}" srcOrd="5" destOrd="0" parTransId="{88E7F067-911E-4B91-B7C3-935775335B2D}" sibTransId="{AD7E3855-414D-4EC5-9837-3EB6454FF2FF}"/>
    <dgm:cxn modelId="{66340526-6D14-46DE-8DD9-FD0984C77DAC}" srcId="{AA71C147-398B-41BF-8135-92B6EDB280C2}" destId="{AD8C68F4-48D3-4762-87DF-F34A699079F4}" srcOrd="0" destOrd="0" parTransId="{3132E384-6741-4B0D-83DD-1538B32C9098}" sibTransId="{58A2FB15-9453-437B-912D-56029386102F}"/>
    <dgm:cxn modelId="{462B7F98-1CEC-4580-85A4-38B4A01D59B8}" type="presOf" srcId="{4EC04A0B-9C59-4685-8F95-D2FAD804C2EC}" destId="{043DE8F6-0A9A-4369-9778-9BF2A7432C29}" srcOrd="0" destOrd="0" presId="urn:microsoft.com/office/officeart/2005/8/layout/radial6"/>
    <dgm:cxn modelId="{DEE0D128-35F3-4001-845B-C5D05EF3183C}" type="presOf" srcId="{67EC85D6-E54C-492A-A6C5-798FF47CE747}" destId="{0481DE0B-1645-41FB-9E3C-6EBE4EEA6CAD}" srcOrd="0" destOrd="0" presId="urn:microsoft.com/office/officeart/2005/8/layout/radial6"/>
    <dgm:cxn modelId="{3656B3E0-3038-4CAB-8FEB-E8379E62CD01}" type="presOf" srcId="{AD8C68F4-48D3-4762-87DF-F34A699079F4}" destId="{E2AFD1DB-2976-4F82-9AD8-CE52987ACDA4}" srcOrd="0" destOrd="0" presId="urn:microsoft.com/office/officeart/2005/8/layout/radial6"/>
    <dgm:cxn modelId="{65DA7117-776E-491F-8A1F-DEA82AEF07DF}" type="presParOf" srcId="{5061E59D-0F56-4B66-AA0D-61F0821C0D04}" destId="{46A4345A-D1D4-4B03-92C7-BDE4F042B05F}" srcOrd="0" destOrd="0" presId="urn:microsoft.com/office/officeart/2005/8/layout/radial6"/>
    <dgm:cxn modelId="{AF43CDB0-1E1C-4F1D-9206-0F90DF1C6F39}" type="presParOf" srcId="{5061E59D-0F56-4B66-AA0D-61F0821C0D04}" destId="{E2AFD1DB-2976-4F82-9AD8-CE52987ACDA4}" srcOrd="1" destOrd="0" presId="urn:microsoft.com/office/officeart/2005/8/layout/radial6"/>
    <dgm:cxn modelId="{715F8FF6-AAE8-4F36-95B7-FC8A7C27AF0D}" type="presParOf" srcId="{5061E59D-0F56-4B66-AA0D-61F0821C0D04}" destId="{E9C3F77E-9967-4B2B-ABB1-4D9D4CD525DC}" srcOrd="2" destOrd="0" presId="urn:microsoft.com/office/officeart/2005/8/layout/radial6"/>
    <dgm:cxn modelId="{BB6466DD-E9D2-4121-A462-57E5C5AD31C8}" type="presParOf" srcId="{5061E59D-0F56-4B66-AA0D-61F0821C0D04}" destId="{FBD78C0B-2D0F-49F6-84F2-525B0A145C30}" srcOrd="3" destOrd="0" presId="urn:microsoft.com/office/officeart/2005/8/layout/radial6"/>
    <dgm:cxn modelId="{97F1243E-888C-4EC2-A08B-6A0FE308C630}" type="presParOf" srcId="{5061E59D-0F56-4B66-AA0D-61F0821C0D04}" destId="{86365D57-6A19-4BA1-8A4D-787B221EDD35}" srcOrd="4" destOrd="0" presId="urn:microsoft.com/office/officeart/2005/8/layout/radial6"/>
    <dgm:cxn modelId="{27F4B305-197B-43ED-AA63-A596ECFAD271}" type="presParOf" srcId="{5061E59D-0F56-4B66-AA0D-61F0821C0D04}" destId="{CD7405F8-F3B7-4477-B9A3-1717B7719B32}" srcOrd="5" destOrd="0" presId="urn:microsoft.com/office/officeart/2005/8/layout/radial6"/>
    <dgm:cxn modelId="{D0CE3966-D087-4450-984E-512E3485AA1A}" type="presParOf" srcId="{5061E59D-0F56-4B66-AA0D-61F0821C0D04}" destId="{0481DE0B-1645-41FB-9E3C-6EBE4EEA6CAD}" srcOrd="6" destOrd="0" presId="urn:microsoft.com/office/officeart/2005/8/layout/radial6"/>
    <dgm:cxn modelId="{C4FBCA87-2B4A-4FF1-9348-91DC14F15DB3}" type="presParOf" srcId="{5061E59D-0F56-4B66-AA0D-61F0821C0D04}" destId="{50259CBD-FFC3-42D4-845E-71436633B832}" srcOrd="7" destOrd="0" presId="urn:microsoft.com/office/officeart/2005/8/layout/radial6"/>
    <dgm:cxn modelId="{9034DB57-6644-4D6F-AD81-D67B2BC4772E}" type="presParOf" srcId="{5061E59D-0F56-4B66-AA0D-61F0821C0D04}" destId="{3614CE40-AD59-48EB-A311-332F7A5F63BB}" srcOrd="8" destOrd="0" presId="urn:microsoft.com/office/officeart/2005/8/layout/radial6"/>
    <dgm:cxn modelId="{4DC614C7-F549-4D8A-8390-567A9B7E9999}" type="presParOf" srcId="{5061E59D-0F56-4B66-AA0D-61F0821C0D04}" destId="{C17AA78E-3442-44BE-A1A6-6DD32207AFB0}" srcOrd="9" destOrd="0" presId="urn:microsoft.com/office/officeart/2005/8/layout/radial6"/>
    <dgm:cxn modelId="{B6534EEB-AC88-457A-B88E-D746A0B92902}" type="presParOf" srcId="{5061E59D-0F56-4B66-AA0D-61F0821C0D04}" destId="{DA55D3BC-10C0-42B6-8736-C83B19E64044}" srcOrd="10" destOrd="0" presId="urn:microsoft.com/office/officeart/2005/8/layout/radial6"/>
    <dgm:cxn modelId="{65281DDE-03E2-413A-8C97-B8E0985AE00F}" type="presParOf" srcId="{5061E59D-0F56-4B66-AA0D-61F0821C0D04}" destId="{E92EF5FE-877B-4017-AB3E-2959D0F86253}" srcOrd="11" destOrd="0" presId="urn:microsoft.com/office/officeart/2005/8/layout/radial6"/>
    <dgm:cxn modelId="{EC0DDE42-B7D5-417B-A9CD-91C6FB919D94}" type="presParOf" srcId="{5061E59D-0F56-4B66-AA0D-61F0821C0D04}" destId="{06CE253D-3AD3-47EA-97D2-A8C4C256F282}" srcOrd="12" destOrd="0" presId="urn:microsoft.com/office/officeart/2005/8/layout/radial6"/>
    <dgm:cxn modelId="{38334FA1-486A-4C54-AF80-7704515F038E}" type="presParOf" srcId="{5061E59D-0F56-4B66-AA0D-61F0821C0D04}" destId="{5F9A947C-DBC3-408C-AF6B-334DE9DB4035}" srcOrd="13" destOrd="0" presId="urn:microsoft.com/office/officeart/2005/8/layout/radial6"/>
    <dgm:cxn modelId="{1273BE36-1550-43C1-A652-7F434FB5B1BE}" type="presParOf" srcId="{5061E59D-0F56-4B66-AA0D-61F0821C0D04}" destId="{7CE6FA75-8532-4E7C-85D7-E118AA743E14}" srcOrd="14" destOrd="0" presId="urn:microsoft.com/office/officeart/2005/8/layout/radial6"/>
    <dgm:cxn modelId="{704F937E-CCED-4D4A-9BCD-C142A72F5016}" type="presParOf" srcId="{5061E59D-0F56-4B66-AA0D-61F0821C0D04}" destId="{043DE8F6-0A9A-4369-9778-9BF2A7432C29}" srcOrd="15" destOrd="0" presId="urn:microsoft.com/office/officeart/2005/8/layout/radial6"/>
    <dgm:cxn modelId="{D62C38F5-0C46-4DD4-82A2-56243860F2E3}" type="presParOf" srcId="{5061E59D-0F56-4B66-AA0D-61F0821C0D04}" destId="{E60EC709-EF03-458C-B49D-E0CE9FA97E5A}" srcOrd="16" destOrd="0" presId="urn:microsoft.com/office/officeart/2005/8/layout/radial6"/>
    <dgm:cxn modelId="{7C99E7B9-B630-4B6A-A889-6A6B97538BCC}" type="presParOf" srcId="{5061E59D-0F56-4B66-AA0D-61F0821C0D04}" destId="{35B2CB6E-E1A7-49B1-BDEA-C2C71541EEAB}" srcOrd="17" destOrd="0" presId="urn:microsoft.com/office/officeart/2005/8/layout/radial6"/>
    <dgm:cxn modelId="{9C6DD574-BC80-4686-9343-D3A2A16B35E4}" type="presParOf" srcId="{5061E59D-0F56-4B66-AA0D-61F0821C0D04}" destId="{9E06F59D-B8B3-4FF7-BABB-8B910BF7058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06F59D-B8B3-4FF7-BABB-8B910BF7058C}">
      <dsp:nvSpPr>
        <dsp:cNvPr id="0" name=""/>
        <dsp:cNvSpPr/>
      </dsp:nvSpPr>
      <dsp:spPr>
        <a:xfrm>
          <a:off x="1813845" y="959299"/>
          <a:ext cx="5305856" cy="5305856"/>
        </a:xfrm>
        <a:prstGeom prst="blockArc">
          <a:avLst>
            <a:gd name="adj1" fmla="val 12905532"/>
            <a:gd name="adj2" fmla="val 16328958"/>
            <a:gd name="adj3" fmla="val 453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DE8F6-0A9A-4369-9778-9BF2A7432C29}">
      <dsp:nvSpPr>
        <dsp:cNvPr id="0" name=""/>
        <dsp:cNvSpPr/>
      </dsp:nvSpPr>
      <dsp:spPr>
        <a:xfrm>
          <a:off x="1924116" y="788487"/>
          <a:ext cx="5305856" cy="5305856"/>
        </a:xfrm>
        <a:prstGeom prst="blockArc">
          <a:avLst>
            <a:gd name="adj1" fmla="val 9035671"/>
            <a:gd name="adj2" fmla="val 12635898"/>
            <a:gd name="adj3" fmla="val 453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E253D-3AD3-47EA-97D2-A8C4C256F282}">
      <dsp:nvSpPr>
        <dsp:cNvPr id="0" name=""/>
        <dsp:cNvSpPr/>
      </dsp:nvSpPr>
      <dsp:spPr>
        <a:xfrm>
          <a:off x="1789726" y="575026"/>
          <a:ext cx="5305856" cy="5305856"/>
        </a:xfrm>
        <a:prstGeom prst="blockArc">
          <a:avLst>
            <a:gd name="adj1" fmla="val 5167365"/>
            <a:gd name="adj2" fmla="val 8701101"/>
            <a:gd name="adj3" fmla="val 453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AA78E-3442-44BE-A1A6-6DD32207AFB0}">
      <dsp:nvSpPr>
        <dsp:cNvPr id="0" name=""/>
        <dsp:cNvSpPr/>
      </dsp:nvSpPr>
      <dsp:spPr>
        <a:xfrm>
          <a:off x="2061727" y="570895"/>
          <a:ext cx="5305856" cy="5305856"/>
        </a:xfrm>
        <a:prstGeom prst="blockArc">
          <a:avLst>
            <a:gd name="adj1" fmla="val 2105577"/>
            <a:gd name="adj2" fmla="val 5528207"/>
            <a:gd name="adj3" fmla="val 453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1DE0B-1645-41FB-9E3C-6EBE4EEA6CAD}">
      <dsp:nvSpPr>
        <dsp:cNvPr id="0" name=""/>
        <dsp:cNvSpPr/>
      </dsp:nvSpPr>
      <dsp:spPr>
        <a:xfrm>
          <a:off x="1926412" y="784996"/>
          <a:ext cx="5305856" cy="5305856"/>
        </a:xfrm>
        <a:prstGeom prst="blockArc">
          <a:avLst>
            <a:gd name="adj1" fmla="val 19785010"/>
            <a:gd name="adj2" fmla="val 1769632"/>
            <a:gd name="adj3" fmla="val 453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78C0B-2D0F-49F6-84F2-525B0A145C30}">
      <dsp:nvSpPr>
        <dsp:cNvPr id="0" name=""/>
        <dsp:cNvSpPr/>
      </dsp:nvSpPr>
      <dsp:spPr>
        <a:xfrm>
          <a:off x="2036753" y="958076"/>
          <a:ext cx="5305856" cy="5305856"/>
        </a:xfrm>
        <a:prstGeom prst="blockArc">
          <a:avLst>
            <a:gd name="adj1" fmla="val 16033318"/>
            <a:gd name="adj2" fmla="val 19512793"/>
            <a:gd name="adj3" fmla="val 453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4345A-D1D4-4B03-92C7-BDE4F042B05F}">
      <dsp:nvSpPr>
        <dsp:cNvPr id="0" name=""/>
        <dsp:cNvSpPr/>
      </dsp:nvSpPr>
      <dsp:spPr>
        <a:xfrm>
          <a:off x="3180649" y="2225925"/>
          <a:ext cx="2820110" cy="23842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Отношения</a:t>
          </a:r>
          <a:endParaRPr lang="ru-RU" sz="3000" kern="1200" dirty="0"/>
        </a:p>
      </dsp:txBody>
      <dsp:txXfrm>
        <a:off x="3180649" y="2225925"/>
        <a:ext cx="2820110" cy="2384226"/>
      </dsp:txXfrm>
    </dsp:sp>
    <dsp:sp modelId="{E2AFD1DB-2976-4F82-9AD8-CE52987ACDA4}">
      <dsp:nvSpPr>
        <dsp:cNvPr id="0" name=""/>
        <dsp:cNvSpPr/>
      </dsp:nvSpPr>
      <dsp:spPr>
        <a:xfrm>
          <a:off x="3484457" y="-5"/>
          <a:ext cx="2159115" cy="20424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/>
            <a:t>Математи-ческие</a:t>
          </a:r>
          <a:endParaRPr lang="ru-RU" sz="1800" b="1" i="1" kern="1200" dirty="0"/>
        </a:p>
      </dsp:txBody>
      <dsp:txXfrm>
        <a:off x="3484457" y="-5"/>
        <a:ext cx="2159115" cy="2042421"/>
      </dsp:txXfrm>
    </dsp:sp>
    <dsp:sp modelId="{86365D57-6A19-4BA1-8A4D-787B221EDD35}">
      <dsp:nvSpPr>
        <dsp:cNvPr id="0" name=""/>
        <dsp:cNvSpPr/>
      </dsp:nvSpPr>
      <dsp:spPr>
        <a:xfrm>
          <a:off x="5747781" y="1142982"/>
          <a:ext cx="2142709" cy="1977482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/>
            <a:t>Обществен-ные</a:t>
          </a:r>
          <a:endParaRPr lang="ru-RU" sz="1800" b="1" i="1" kern="1200" dirty="0"/>
        </a:p>
      </dsp:txBody>
      <dsp:txXfrm>
        <a:off x="5747781" y="1142982"/>
        <a:ext cx="2142709" cy="1977482"/>
      </dsp:txXfrm>
    </dsp:sp>
    <dsp:sp modelId="{50259CBD-FFC3-42D4-845E-71436633B832}">
      <dsp:nvSpPr>
        <dsp:cNvPr id="0" name=""/>
        <dsp:cNvSpPr/>
      </dsp:nvSpPr>
      <dsp:spPr>
        <a:xfrm>
          <a:off x="5723914" y="3643315"/>
          <a:ext cx="2224521" cy="2142291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>
              <a:solidFill>
                <a:srgbClr val="FF0000"/>
              </a:solidFill>
            </a:rPr>
            <a:t>Простран-ственные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5723914" y="3643315"/>
        <a:ext cx="2224521" cy="2142291"/>
      </dsp:txXfrm>
    </dsp:sp>
    <dsp:sp modelId="{DA55D3BC-10C0-42B6-8736-C83B19E64044}">
      <dsp:nvSpPr>
        <dsp:cNvPr id="0" name=""/>
        <dsp:cNvSpPr/>
      </dsp:nvSpPr>
      <dsp:spPr>
        <a:xfrm>
          <a:off x="3520949" y="4771733"/>
          <a:ext cx="2194063" cy="2086265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</a:rPr>
            <a:t>Формы и содержания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3520949" y="4771733"/>
        <a:ext cx="2194063" cy="2086265"/>
      </dsp:txXfrm>
    </dsp:sp>
    <dsp:sp modelId="{5F9A947C-DBC3-408C-AF6B-334DE9DB4035}">
      <dsp:nvSpPr>
        <dsp:cNvPr id="0" name=""/>
        <dsp:cNvSpPr/>
      </dsp:nvSpPr>
      <dsp:spPr>
        <a:xfrm>
          <a:off x="1168573" y="3643323"/>
          <a:ext cx="2299340" cy="2142291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</a:rPr>
            <a:t>Части и целого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1168573" y="3643323"/>
        <a:ext cx="2299340" cy="2142291"/>
      </dsp:txXfrm>
    </dsp:sp>
    <dsp:sp modelId="{E60EC709-EF03-458C-B49D-E0CE9FA97E5A}">
      <dsp:nvSpPr>
        <dsp:cNvPr id="0" name=""/>
        <dsp:cNvSpPr/>
      </dsp:nvSpPr>
      <dsp:spPr>
        <a:xfrm>
          <a:off x="1246751" y="1039505"/>
          <a:ext cx="2196967" cy="216422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Временные</a:t>
          </a:r>
          <a:endParaRPr lang="ru-RU" sz="2000" b="1" i="1" kern="1200" dirty="0"/>
        </a:p>
      </dsp:txBody>
      <dsp:txXfrm>
        <a:off x="1246751" y="1039505"/>
        <a:ext cx="2196967" cy="21642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06F59D-B8B3-4FF7-BABB-8B910BF7058C}">
      <dsp:nvSpPr>
        <dsp:cNvPr id="0" name=""/>
        <dsp:cNvSpPr/>
      </dsp:nvSpPr>
      <dsp:spPr>
        <a:xfrm>
          <a:off x="1810987" y="955824"/>
          <a:ext cx="5305856" cy="5305856"/>
        </a:xfrm>
        <a:prstGeom prst="blockArc">
          <a:avLst>
            <a:gd name="adj1" fmla="val 12899905"/>
            <a:gd name="adj2" fmla="val 16419799"/>
            <a:gd name="adj3" fmla="val 453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DE8F6-0A9A-4369-9778-9BF2A7432C29}">
      <dsp:nvSpPr>
        <dsp:cNvPr id="0" name=""/>
        <dsp:cNvSpPr/>
      </dsp:nvSpPr>
      <dsp:spPr>
        <a:xfrm>
          <a:off x="1876707" y="857242"/>
          <a:ext cx="5305856" cy="5305856"/>
        </a:xfrm>
        <a:prstGeom prst="blockArc">
          <a:avLst>
            <a:gd name="adj1" fmla="val 9245570"/>
            <a:gd name="adj2" fmla="val 12742803"/>
            <a:gd name="adj3" fmla="val 453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E253D-3AD3-47EA-97D2-A8C4C256F282}">
      <dsp:nvSpPr>
        <dsp:cNvPr id="0" name=""/>
        <dsp:cNvSpPr/>
      </dsp:nvSpPr>
      <dsp:spPr>
        <a:xfrm>
          <a:off x="1721085" y="581179"/>
          <a:ext cx="5305856" cy="5305856"/>
        </a:xfrm>
        <a:prstGeom prst="blockArc">
          <a:avLst>
            <a:gd name="adj1" fmla="val 5067915"/>
            <a:gd name="adj2" fmla="val 8825136"/>
            <a:gd name="adj3" fmla="val 453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AA78E-3442-44BE-A1A6-6DD32207AFB0}">
      <dsp:nvSpPr>
        <dsp:cNvPr id="0" name=""/>
        <dsp:cNvSpPr/>
      </dsp:nvSpPr>
      <dsp:spPr>
        <a:xfrm>
          <a:off x="2030891" y="569778"/>
          <a:ext cx="5305856" cy="5305856"/>
        </a:xfrm>
        <a:prstGeom prst="blockArc">
          <a:avLst>
            <a:gd name="adj1" fmla="val 1771011"/>
            <a:gd name="adj2" fmla="val 5479198"/>
            <a:gd name="adj3" fmla="val 453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1DE0B-1645-41FB-9E3C-6EBE4EEA6CAD}">
      <dsp:nvSpPr>
        <dsp:cNvPr id="0" name=""/>
        <dsp:cNvSpPr/>
      </dsp:nvSpPr>
      <dsp:spPr>
        <a:xfrm>
          <a:off x="1940033" y="745588"/>
          <a:ext cx="5305856" cy="5305856"/>
        </a:xfrm>
        <a:prstGeom prst="blockArc">
          <a:avLst>
            <a:gd name="adj1" fmla="val 19952811"/>
            <a:gd name="adj2" fmla="val 1508561"/>
            <a:gd name="adj3" fmla="val 453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78C0B-2D0F-49F6-84F2-525B0A145C30}">
      <dsp:nvSpPr>
        <dsp:cNvPr id="0" name=""/>
        <dsp:cNvSpPr/>
      </dsp:nvSpPr>
      <dsp:spPr>
        <a:xfrm>
          <a:off x="2064561" y="959631"/>
          <a:ext cx="5305856" cy="5305856"/>
        </a:xfrm>
        <a:prstGeom prst="blockArc">
          <a:avLst>
            <a:gd name="adj1" fmla="val 16083425"/>
            <a:gd name="adj2" fmla="val 19624361"/>
            <a:gd name="adj3" fmla="val 453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4345A-D1D4-4B03-92C7-BDE4F042B05F}">
      <dsp:nvSpPr>
        <dsp:cNvPr id="0" name=""/>
        <dsp:cNvSpPr/>
      </dsp:nvSpPr>
      <dsp:spPr>
        <a:xfrm>
          <a:off x="3393296" y="2071678"/>
          <a:ext cx="2384226" cy="26927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Связи</a:t>
          </a:r>
          <a:endParaRPr lang="ru-RU" sz="5000" kern="1200" dirty="0"/>
        </a:p>
      </dsp:txBody>
      <dsp:txXfrm>
        <a:off x="3393296" y="2071678"/>
        <a:ext cx="2384226" cy="2692721"/>
      </dsp:txXfrm>
    </dsp:sp>
    <dsp:sp modelId="{E2AFD1DB-2976-4F82-9AD8-CE52987ACDA4}">
      <dsp:nvSpPr>
        <dsp:cNvPr id="0" name=""/>
        <dsp:cNvSpPr/>
      </dsp:nvSpPr>
      <dsp:spPr>
        <a:xfrm>
          <a:off x="3349181" y="-5"/>
          <a:ext cx="2560799" cy="20424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Механические</a:t>
          </a:r>
          <a:endParaRPr lang="ru-RU" sz="1800" b="1" i="1" kern="1200" dirty="0"/>
        </a:p>
      </dsp:txBody>
      <dsp:txXfrm>
        <a:off x="3349181" y="-5"/>
        <a:ext cx="2560799" cy="2042421"/>
      </dsp:txXfrm>
    </dsp:sp>
    <dsp:sp modelId="{86365D57-6A19-4BA1-8A4D-787B221EDD35}">
      <dsp:nvSpPr>
        <dsp:cNvPr id="0" name=""/>
        <dsp:cNvSpPr/>
      </dsp:nvSpPr>
      <dsp:spPr>
        <a:xfrm>
          <a:off x="5572140" y="1214413"/>
          <a:ext cx="2643363" cy="1977482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Экологические</a:t>
          </a:r>
          <a:endParaRPr lang="ru-RU" sz="1800" b="1" i="1" kern="1200" dirty="0"/>
        </a:p>
      </dsp:txBody>
      <dsp:txXfrm>
        <a:off x="5572140" y="1214413"/>
        <a:ext cx="2643363" cy="1977482"/>
      </dsp:txXfrm>
    </dsp:sp>
    <dsp:sp modelId="{50259CBD-FFC3-42D4-845E-71436633B832}">
      <dsp:nvSpPr>
        <dsp:cNvPr id="0" name=""/>
        <dsp:cNvSpPr/>
      </dsp:nvSpPr>
      <dsp:spPr>
        <a:xfrm>
          <a:off x="5635208" y="3357563"/>
          <a:ext cx="2609867" cy="2285171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</a:rPr>
            <a:t>Экономические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5635208" y="3357563"/>
        <a:ext cx="2609867" cy="2285171"/>
      </dsp:txXfrm>
    </dsp:sp>
    <dsp:sp modelId="{DA55D3BC-10C0-42B6-8736-C83B19E64044}">
      <dsp:nvSpPr>
        <dsp:cNvPr id="0" name=""/>
        <dsp:cNvSpPr/>
      </dsp:nvSpPr>
      <dsp:spPr>
        <a:xfrm>
          <a:off x="3349474" y="4771732"/>
          <a:ext cx="2549234" cy="2086265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</a:rPr>
            <a:t>Географические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3349474" y="4771732"/>
        <a:ext cx="2549234" cy="2086265"/>
      </dsp:txXfrm>
    </dsp:sp>
    <dsp:sp modelId="{5F9A947C-DBC3-408C-AF6B-334DE9DB4035}">
      <dsp:nvSpPr>
        <dsp:cNvPr id="0" name=""/>
        <dsp:cNvSpPr/>
      </dsp:nvSpPr>
      <dsp:spPr>
        <a:xfrm>
          <a:off x="848860" y="3571875"/>
          <a:ext cx="2697003" cy="2142291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</a:rPr>
            <a:t>Межличностные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848860" y="3571875"/>
        <a:ext cx="2697003" cy="2142291"/>
      </dsp:txXfrm>
    </dsp:sp>
    <dsp:sp modelId="{E60EC709-EF03-458C-B49D-E0CE9FA97E5A}">
      <dsp:nvSpPr>
        <dsp:cNvPr id="0" name=""/>
        <dsp:cNvSpPr/>
      </dsp:nvSpPr>
      <dsp:spPr>
        <a:xfrm>
          <a:off x="1013651" y="1039505"/>
          <a:ext cx="2652576" cy="216422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err="1" smtClean="0"/>
            <a:t>Электро-механические</a:t>
          </a:r>
          <a:endParaRPr lang="ru-RU" sz="2000" b="1" i="1" kern="1200" dirty="0"/>
        </a:p>
      </dsp:txBody>
      <dsp:txXfrm>
        <a:off x="1013651" y="1039505"/>
        <a:ext cx="2652576" cy="2164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BB7D-2F09-4F0A-9769-E70C0B255EB3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636B-3117-4399-8B62-9228910B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0425356">
            <a:off x="1119459" y="1227884"/>
            <a:ext cx="5786479" cy="3416320"/>
          </a:xfrm>
          <a:prstGeom prst="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ПРЕДСТАВЛЕНИЕ 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СИСТЕМЕ ОБЪЕКТОВ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4714884"/>
            <a:ext cx="4572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i="1" dirty="0" smtClean="0">
                <a:ln w="1905">
                  <a:solidFill>
                    <a:schemeClr val="accent4">
                      <a:lumMod val="10000"/>
                    </a:schemeClr>
                  </a:solidFill>
                </a:ln>
                <a:solidFill>
                  <a:schemeClr val="accent4">
                    <a:lumMod val="10000"/>
                  </a:schemeClr>
                </a:solidFill>
              </a:rPr>
              <a:t>Муниципальное общеобразовательное учреждение гимназия №1</a:t>
            </a:r>
          </a:p>
          <a:p>
            <a:pPr>
              <a:defRPr/>
            </a:pPr>
            <a:endParaRPr lang="ru-RU" b="1" i="1" dirty="0" smtClean="0">
              <a:ln w="1905">
                <a:solidFill>
                  <a:schemeClr val="accent4">
                    <a:lumMod val="10000"/>
                  </a:schemeClr>
                </a:solidFill>
              </a:ln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ru-RU" b="1" i="1" dirty="0" smtClean="0">
                <a:ln w="1905">
                  <a:solidFill>
                    <a:schemeClr val="accent4">
                      <a:lumMod val="10000"/>
                    </a:schemeClr>
                  </a:solidFill>
                </a:ln>
                <a:solidFill>
                  <a:schemeClr val="accent4">
                    <a:lumMod val="10000"/>
                  </a:schemeClr>
                </a:solidFill>
              </a:rPr>
              <a:t>Учитель информатики: Кондакова Л. В.</a:t>
            </a:r>
          </a:p>
          <a:p>
            <a:pPr>
              <a:defRPr/>
            </a:pPr>
            <a:r>
              <a:rPr lang="ru-RU" b="1" i="1" dirty="0" smtClean="0">
                <a:ln w="1905">
                  <a:solidFill>
                    <a:schemeClr val="accent4">
                      <a:lumMod val="10000"/>
                    </a:schemeClr>
                  </a:solidFill>
                </a:ln>
                <a:solidFill>
                  <a:schemeClr val="accent4">
                    <a:lumMod val="10000"/>
                  </a:schemeClr>
                </a:solidFill>
              </a:rPr>
              <a:t>Липецк 2011</a:t>
            </a:r>
          </a:p>
          <a:p>
            <a:pPr>
              <a:defRPr/>
            </a:pPr>
            <a:r>
              <a:rPr lang="ru-RU" b="1" i="1" dirty="0" smtClean="0">
                <a:ln w="1905">
                  <a:solidFill>
                    <a:schemeClr val="accent4">
                      <a:lumMod val="10000"/>
                    </a:schemeClr>
                  </a:solidFill>
                </a:ln>
                <a:solidFill>
                  <a:schemeClr val="accent4">
                    <a:lumMod val="10000"/>
                  </a:schemeClr>
                </a:solidFill>
              </a:rPr>
              <a:t>8 класс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Лента лицом вниз 5"/>
          <p:cNvSpPr/>
          <p:nvPr/>
        </p:nvSpPr>
        <p:spPr>
          <a:xfrm>
            <a:off x="928662" y="1643050"/>
            <a:ext cx="7429552" cy="3000396"/>
          </a:xfrm>
          <a:prstGeom prst="ribbon">
            <a:avLst/>
          </a:prstGeom>
          <a:blipFill>
            <a:blip r:embed="rId3" cstate="print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14612" y="2214554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такое отношение между объектами, когда изменение параметров одного объекта приводит к изменению параметров другого объекта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1142984"/>
            <a:ext cx="8358246" cy="4143404"/>
          </a:xfrm>
          <a:prstGeom prst="roundRect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совокупность взаимосвязанных объектов, воспринимаемая как единое целое.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Входящие в состав системы объекты называются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элементами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Степень дробления системы на составляющие ее элементы определяется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целью изучения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357166"/>
            <a:ext cx="87154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 систем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928671"/>
          <a:ext cx="8501121" cy="536912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57454"/>
                <a:gridCol w="3571900"/>
                <a:gridCol w="2571767"/>
              </a:tblGrid>
              <a:tr h="81373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Разновидность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89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Солнечная система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Планетарная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Солнце, Земля, Нептун, Плутон и др.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70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Здание, оборудование, учителя, ученики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22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Техническая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Системный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блок, клавиатура, монитор, программное обеспечение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833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счисления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Символы,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цыфры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45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Аквариум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Биологическая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Стеклянная емкость,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вода, водоросли, камни, рыбки, улитки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1571612"/>
            <a:ext cx="8358246" cy="3143272"/>
          </a:xfrm>
          <a:prstGeom prst="roundRect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Системы, как и объекты, существуют в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определенной среде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Действия отдельных элементов обеспечивают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работоспособность всей системы.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214290"/>
            <a:ext cx="8358246" cy="6357982"/>
          </a:xfrm>
          <a:prstGeom prst="roundRect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Приведите примеры общественных отношений. Какими сравнительными характеристиками можно описать пространственные отношения?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Приведите примеры временных отношений между объектами. Какими сравнительными характеристиками можно описать временные отношения?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Приведите примеры отношений части и целого между объектами. Какими сравнительными характеристиками можно описать отношения части и целого?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таблицу отношений однотипных объектов «товары»?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Придумайте системы, которые можно построить из объектов «доски», «гвозди»?</a:t>
            </a:r>
          </a:p>
          <a:p>
            <a:pPr marL="457200" indent="-457200" algn="ctr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1571612"/>
            <a:ext cx="8358246" cy="3143272"/>
          </a:xfrm>
          <a:prstGeom prst="roundRect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Выучить записи в тетради, придумайте по 8 систем и опишите объекты, входящие в системы.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1571612"/>
            <a:ext cx="8358246" cy="3143272"/>
          </a:xfrm>
          <a:prstGeom prst="roundRect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Спасибо за урок!!!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Блок-схема: документ 5"/>
          <p:cNvSpPr/>
          <p:nvPr/>
        </p:nvSpPr>
        <p:spPr>
          <a:xfrm>
            <a:off x="214282" y="1428736"/>
            <a:ext cx="8715436" cy="3571900"/>
          </a:xfrm>
          <a:prstGeom prst="flowChartDocument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1714488"/>
            <a:ext cx="78581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Познакомиться с понятиями отношение между объектами,  связи и взаимодействия объектов;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Узнать что такое система;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Познакомиться с основными признаками системы, основными видами отношений, связей.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357166"/>
            <a:ext cx="871543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1. Пространственные отношения между объектами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428736"/>
          <a:ext cx="8501121" cy="513589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57454"/>
                <a:gridCol w="3571900"/>
                <a:gridCol w="2571767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 отношений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Москва ближе к Казани, чем к Томску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Дальше, ближе, рядом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Самолет, географический объект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Самолет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ИЛ-62 пролетает над Черным морем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Выше (над), ниже (под)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Дом, сад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Вокруг дома творчества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писателей раскинулся яблоневый сад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Справа, слева, за, на, у,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напротив, перед, вокруг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021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Растения, грядки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посадке картофеля расстояние между растениями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ряду 50 см, между рядами – 70 см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Расстояние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357166"/>
            <a:ext cx="87154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2. Временные отношения между объектами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214423"/>
          <a:ext cx="8501121" cy="509102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57454"/>
                <a:gridCol w="3571900"/>
                <a:gridCol w="2571767"/>
              </a:tblGrid>
              <a:tr h="8127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 отношений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3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 в году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приходит на смену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февралю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Раньше, позже, за,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Люди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 старше Татьяны на 5 лет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Старше, младше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Природные объекты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дождя выглянуло солнце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До, после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033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Географические объекты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 деревни Установки до районного центра 40 минут езды на пригородном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автобусе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Длительность по времени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857232"/>
            <a:ext cx="871543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3. Отношение «части и целого» между объектами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285992"/>
          <a:ext cx="8501121" cy="24384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57454"/>
                <a:gridCol w="3571900"/>
                <a:gridCol w="2571767"/>
              </a:tblGrid>
              <a:tr h="8127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 отношений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3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разной природы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Колесо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часть машины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Припев – часть песни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Корни, стебель, листья, цветок – части растения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Сотрудник – часть коллектива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Одно – часть другого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357166"/>
            <a:ext cx="87154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4. Отношения формы и содержания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214423"/>
          <a:ext cx="8501121" cy="351069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57454"/>
                <a:gridCol w="3571900"/>
                <a:gridCol w="2571767"/>
              </a:tblGrid>
              <a:tr h="8127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 отношений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3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Жидкость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сосуд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Вода, налитая в стакан, принимает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его форму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по форме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Пироги, начинка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напекла пирожков с разной начинкой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по содержанию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Книги имеют разный объем и разное содержание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по объему и содержанию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857232"/>
            <a:ext cx="87154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5. Математические отношения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785926"/>
          <a:ext cx="8501121" cy="2133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57454"/>
                <a:gridCol w="3571900"/>
                <a:gridCol w="2571767"/>
              </a:tblGrid>
              <a:tr h="8127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 отношений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Сравнительная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3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Числа, переменные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&gt;3;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5^2*2^2=100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A=5,7;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N&lt;M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Больше,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меньше, равно, не равно, больше или равно, меньше или равно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bstract_colour_background_or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357166"/>
            <a:ext cx="871543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6. Отношения между предприятиями и городами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00174"/>
          <a:ext cx="8501121" cy="387645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59982"/>
                <a:gridCol w="2626298"/>
                <a:gridCol w="2403952"/>
                <a:gridCol w="1810889"/>
              </a:tblGrid>
              <a:tr h="8127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Телефон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3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Антилопа Гну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Березовая ул., 36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156-18-18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Автосервис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346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Лингва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Железнодорожная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ул., 14/8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271-34-16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34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мелочей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Оптимистов пр., 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561-98-16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Торговля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614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в</vt:lpstr>
      <vt:lpstr>Слайд 16</vt:lpstr>
      <vt:lpstr>Слайд 17</vt:lpstr>
    </vt:vector>
  </TitlesOfParts>
  <Company>Гимназия1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Рита</dc:creator>
  <cp:lastModifiedBy>Олег</cp:lastModifiedBy>
  <cp:revision>19</cp:revision>
  <dcterms:created xsi:type="dcterms:W3CDTF">2011-11-18T08:28:29Z</dcterms:created>
  <dcterms:modified xsi:type="dcterms:W3CDTF">2011-11-19T18:43:37Z</dcterms:modified>
</cp:coreProperties>
</file>