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9" r:id="rId4"/>
    <p:sldId id="259" r:id="rId5"/>
    <p:sldId id="260" r:id="rId6"/>
    <p:sldId id="270" r:id="rId7"/>
    <p:sldId id="261" r:id="rId8"/>
    <p:sldId id="266" r:id="rId9"/>
    <p:sldId id="262" r:id="rId10"/>
    <p:sldId id="267" r:id="rId11"/>
    <p:sldId id="263" r:id="rId12"/>
    <p:sldId id="264" r:id="rId13"/>
    <p:sldId id="265" r:id="rId14"/>
    <p:sldId id="268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.wikipedia.org/wiki/%D1%E5%EA%F2%E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67000" y="533400"/>
            <a:ext cx="6248400" cy="2868168"/>
          </a:xfrm>
        </p:spPr>
        <p:txBody>
          <a:bodyPr/>
          <a:lstStyle/>
          <a:p>
            <a:r>
              <a:rPr lang="ru-RU" sz="4000" dirty="0" smtClean="0"/>
              <a:t>Презентация по </a:t>
            </a:r>
            <a:r>
              <a:rPr lang="ru-RU" sz="4000" dirty="0" err="1" smtClean="0"/>
              <a:t>бжд</a:t>
            </a:r>
            <a:r>
              <a:rPr lang="ru-RU" sz="4000" dirty="0" smtClean="0"/>
              <a:t> на тему: тоталитарные Секты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67000" y="5486400"/>
            <a:ext cx="4267200" cy="1143000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Выполнила студентка 2 курса ФХО Отделение музыка Евстигнеева Л.</a:t>
            </a: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Этот вопрос в последнее десятилетие волнует определённую часть российского общества. Особенно активное участие в его обсуждении принимают православные богословы, представители </a:t>
            </a:r>
            <a:r>
              <a:rPr lang="ru-RU" dirty="0" err="1" smtClean="0"/>
              <a:t>антисектантских</a:t>
            </a:r>
            <a:r>
              <a:rPr lang="ru-RU" dirty="0" smtClean="0"/>
              <a:t> общественных организаций, работники телевидения. Далее в своей статье эту часть общества, объединённую общей борьбой против" тоталитарных сект”, буду называть для краткости “движением” (имеется в виду “движение против тоталитарных сект”).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78436143_bcb5d4a1c7f06c14a3f362142e94842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57325" y="2309019"/>
            <a:ext cx="5238750" cy="344805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18360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Результат, к которому явно или неявно стремятся участники движения, сводится к двум словам: “судить” и “запретить”. Отсутствие желаемого результата в российской действительности они объясняют тоже двумя словами: “некомпетентность” и “коррумпированность”. Имеется в виду некомпетентность и коррумпированность тех людей, от которых зависит “судить” и “запретить”.</a:t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_3b46f_3c16cd4d_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7000" y="1609725"/>
            <a:ext cx="4759399" cy="484663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880360"/>
          </a:xfrm>
        </p:spPr>
        <p:txBody>
          <a:bodyPr>
            <a:normAutofit/>
          </a:bodyPr>
          <a:lstStyle/>
          <a:p>
            <a:r>
              <a:rPr lang="ru-RU" sz="1400" b="0" dirty="0" smtClean="0">
                <a:solidFill>
                  <a:schemeClr val="bg1"/>
                </a:solidFill>
              </a:rPr>
              <a:t>Культы и секты    используют сложные методы управления сознанием и вербовки, которые были усовершенствованы в течение долгого времени. Думаете что лично вы неуязвимы для сетей культов и сект? Вас это не коснется? Ошибаетесь. Так же думали все те миллионы участников сект о всем мире, которые когда-то думали, что были неуязвимыми, и все еще не знают, что они находятся в секте. Чтобы определить культ, ты должен знать, как они работают, и ты должен понять их методы и способы, которые ни используют. </a:t>
            </a:r>
            <a:br>
              <a:rPr lang="ru-RU" sz="1400" b="0" dirty="0" smtClean="0">
                <a:solidFill>
                  <a:schemeClr val="bg1"/>
                </a:solidFill>
              </a:rPr>
            </a:br>
            <a:r>
              <a:rPr lang="ru-RU" sz="1400" b="0" dirty="0" smtClean="0">
                <a:solidFill>
                  <a:schemeClr val="bg1"/>
                </a:solidFill>
              </a:rPr>
              <a:t>Вот мы здесь сейчас  и напишем о том как не попасть в секту. И в дальнейшем как только вы поймете что с вами проводят работу по вербовке - вы будете в состоянии защитить себя, свою семью и своих близких.</a:t>
            </a:r>
            <a:r>
              <a:rPr lang="ru-RU" sz="1400" dirty="0" smtClean="0">
                <a:solidFill>
                  <a:schemeClr val="bg1"/>
                </a:solidFill>
              </a:rPr>
              <a:t/>
            </a:r>
            <a:br>
              <a:rPr lang="ru-RU" sz="1400" dirty="0" smtClean="0">
                <a:solidFill>
                  <a:schemeClr val="bg1"/>
                </a:solidFill>
              </a:rPr>
            </a:b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ec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8189269" cy="6835287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156960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Первый совет – не надо покупаться! Присмотрись, посоветуйся с друзьями, подумай. Может, и расхочется куда-либо вступать. Будь трезвым!</a:t>
            </a:r>
            <a:br>
              <a:rPr lang="ru-RU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Совет второй: не спорь с «проповедниками». Для них самое главное – зацепить тебя за живое. Доводы разума тут пустой звук. Поэтому лучше просто отойти подальше. Многие «Свидетели Иеговы» были завербованы именно так – сначала спорили, потом брали брошюрку почитать, потом…</a:t>
            </a:r>
            <a:br>
              <a:rPr lang="ru-RU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Совет третий: если не чувствуешь в себе сил принять веру, то реши хотя бы, кем будешь. Например: «Если я приду к вере, это будет православие». И совершенно не обязательно сразу бежать в церковь креститься. Зато, разговаривая с любым сектантом, ты сразу вспомнишь: я решил быть православным. Помогает.</a:t>
            </a:r>
            <a:br>
              <a:rPr lang="ru-RU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Совет четвертый. Сектанты вездесущи. Подойдут на улице. Рассядутся в доме, впущенные сердобольной бабушкой. Замаскируются под «школу экологов». Наш мир – это место, где кто-то постоянно пытается тебе что-то толкнуть. </a:t>
            </a:r>
            <a:r>
              <a:rPr lang="ru-RU" sz="16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Памперсы</a:t>
            </a:r>
            <a:r>
              <a:rPr lang="ru-RU" sz="1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наркоту, сигареты, новый боевик, программу партии или рецепт похудания. И надо очень четко себе представлять: кто, что и зачем тебе это втюхивает. Нашлись добрые люди, обещают наладить твою жизнь, денег не просят. Резонный вопрос: а им какая выгода? Куда хвостик тянется? Думай. Рыбы потому и попадаются на крючок, что мозгов нет.</a:t>
            </a:r>
            <a:endParaRPr lang="ru-RU" sz="1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 настоящее время существует масса запрещенных сект, которые занимаются различными направлениями и ставят эксперименты своих идеологий и теорий. 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Известны случаи в Оренбурге, когда родственники обращались с просьбами "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вытащать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" близких, потому, как они оказались настолько затянуты в подобное, что самостоятельный выход практически невозможен.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Есть положительные опыты выхода из сект, однако это весьма и весьма трудные процесс взаимодействия специалиста и клиента.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Берегите друг друга, заботьтесь о своих детях и живите свободно!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   Спасибо за внимание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962400"/>
            <a:ext cx="7239000" cy="2209800"/>
          </a:xfrm>
        </p:spPr>
        <p:txBody>
          <a:bodyPr>
            <a:noAutofit/>
          </a:bodyPr>
          <a:lstStyle/>
          <a:p>
            <a:r>
              <a:rPr lang="ru-RU" sz="1400" dirty="0" err="1" smtClean="0">
                <a:solidFill>
                  <a:schemeClr val="tx1"/>
                </a:solidFill>
              </a:rPr>
              <a:t>Се́кта</a:t>
            </a:r>
            <a:r>
              <a:rPr lang="ru-RU" sz="1400" dirty="0" smtClean="0">
                <a:solidFill>
                  <a:schemeClr val="tx1"/>
                </a:solidFill>
              </a:rPr>
              <a:t> (лат. </a:t>
            </a:r>
            <a:r>
              <a:rPr lang="la-Latn" sz="1400" i="1" dirty="0" smtClean="0">
                <a:solidFill>
                  <a:schemeClr val="tx1"/>
                </a:solidFill>
              </a:rPr>
              <a:t>secta</a:t>
            </a:r>
            <a:r>
              <a:rPr lang="ru-RU" sz="1400" dirty="0" smtClean="0">
                <a:solidFill>
                  <a:schemeClr val="tx1"/>
                </a:solidFill>
              </a:rPr>
              <a:t> — </a:t>
            </a:r>
            <a:r>
              <a:rPr lang="ru-RU" sz="1400" i="1" dirty="0" smtClean="0">
                <a:solidFill>
                  <a:schemeClr val="tx1"/>
                </a:solidFill>
              </a:rPr>
              <a:t>школа, учение</a:t>
            </a:r>
            <a:r>
              <a:rPr lang="ru-RU" sz="1400" dirty="0" smtClean="0">
                <a:solidFill>
                  <a:schemeClr val="tx1"/>
                </a:solidFill>
              </a:rPr>
              <a:t>, от лат. </a:t>
            </a:r>
            <a:r>
              <a:rPr lang="la-Latn" sz="1400" i="1" dirty="0" smtClean="0">
                <a:solidFill>
                  <a:schemeClr val="tx1"/>
                </a:solidFill>
              </a:rPr>
              <a:t>sequor</a:t>
            </a:r>
            <a:r>
              <a:rPr lang="ru-RU" sz="1400" dirty="0" smtClean="0">
                <a:solidFill>
                  <a:schemeClr val="tx1"/>
                </a:solidFill>
              </a:rPr>
              <a:t> — </a:t>
            </a:r>
            <a:r>
              <a:rPr lang="ru-RU" sz="1400" i="1" dirty="0" smtClean="0">
                <a:solidFill>
                  <a:schemeClr val="tx1"/>
                </a:solidFill>
              </a:rPr>
              <a:t>следую</a:t>
            </a:r>
            <a:r>
              <a:rPr lang="ru-RU" sz="1400" dirty="0" smtClean="0">
                <a:solidFill>
                  <a:schemeClr val="tx1"/>
                </a:solidFill>
              </a:rPr>
              <a:t>) — понятие(термин), используемый для обозначения религиозной группы, отделившейся от основного религиозного направления или указывает на организованную традицию, имеющую своего основателя</a:t>
            </a:r>
            <a:r>
              <a:rPr lang="ru-RU" sz="1400" baseline="30000" dirty="0" smtClean="0">
                <a:solidFill>
                  <a:schemeClr val="tx1"/>
                </a:solidFill>
                <a:hlinkClick r:id="rId2"/>
              </a:rPr>
              <a:t>[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Секта — это общество спасённых, стремящихся отделиться и отгородиться от внешнего мира… Секта — союз людей, получивших высшую религиозную аттестацию</a:t>
            </a:r>
            <a:br>
              <a:rPr lang="ru-RU" sz="1400" dirty="0" smtClean="0">
                <a:solidFill>
                  <a:schemeClr val="tx1"/>
                </a:solidFill>
              </a:rPr>
            </a:b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820319" cy="33528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     Тоталитарная секта</a:t>
            </a:r>
            <a:r>
              <a:rPr lang="ru-RU" dirty="0" smtClean="0"/>
              <a:t> — особый тип организации, для которой характерны авторитарные методы управления, ограничения прав человека для членов организации и деятельность которой представляет опасность для жизни и здоровья граждан, существующая в форме религиозной, общественной, коммерческой, образовательной или оздоровительной организации. Понятие (термин) «тоталитарная секта» используется в криминологии, социологии психологии встречается в энциклопедиях, в нормативных правовых актах Российской Федерации и её субъектов. В научной литературе эти организации могут характеризоваться как «деструктивные культы», «тоталитарные </a:t>
            </a:r>
            <a:r>
              <a:rPr lang="ru-RU" dirty="0" err="1" smtClean="0"/>
              <a:t>неокульты</a:t>
            </a:r>
            <a:r>
              <a:rPr lang="ru-RU" dirty="0" smtClean="0"/>
              <a:t>», «религиозные организации деструктивного характера», «общественно опасные религиозные объединения», но как отдельный тип религиозной организации, как правило, не выделяются.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72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752600"/>
            <a:ext cx="5057775" cy="391477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6553200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bg1"/>
                </a:solidFill>
              </a:rPr>
              <a:t>В Европе, где свобода вероисповедания имеет долгую историю и конституционно защищена в большинстве стран, критика религиозных меньшинств зачастую заключалась в том, что они объявлялись не религиями, а «культами» и «сектами». Оба термина использовались почти взаимозаменяемо, причём «секта» (фр. </a:t>
            </a:r>
            <a:r>
              <a:rPr lang="fr-FR" sz="2200" i="1" dirty="0" smtClean="0">
                <a:solidFill>
                  <a:schemeClr val="bg1"/>
                </a:solidFill>
              </a:rPr>
              <a:t>secte</a:t>
            </a:r>
            <a:r>
              <a:rPr lang="ru-RU" sz="2200" dirty="0" smtClean="0">
                <a:solidFill>
                  <a:schemeClr val="bg1"/>
                </a:solidFill>
              </a:rPr>
              <a:t>, нем. </a:t>
            </a:r>
            <a:r>
              <a:rPr lang="de-DE" sz="2200" i="1" dirty="0" smtClean="0">
                <a:solidFill>
                  <a:schemeClr val="bg1"/>
                </a:solidFill>
              </a:rPr>
              <a:t>Sekte</a:t>
            </a:r>
            <a:r>
              <a:rPr lang="ru-RU" sz="2200" dirty="0" smtClean="0">
                <a:solidFill>
                  <a:schemeClr val="bg1"/>
                </a:solidFill>
              </a:rPr>
              <a:t>, </a:t>
            </a:r>
            <a:r>
              <a:rPr lang="ru-RU" sz="2200" dirty="0" err="1" smtClean="0">
                <a:solidFill>
                  <a:schemeClr val="bg1"/>
                </a:solidFill>
              </a:rPr>
              <a:t>итал</a:t>
            </a:r>
            <a:r>
              <a:rPr lang="ru-RU" sz="2200" dirty="0" smtClean="0">
                <a:solidFill>
                  <a:schemeClr val="bg1"/>
                </a:solidFill>
              </a:rPr>
              <a:t>. </a:t>
            </a:r>
            <a:r>
              <a:rPr lang="it-IT" sz="2200" i="1" dirty="0" smtClean="0">
                <a:solidFill>
                  <a:schemeClr val="bg1"/>
                </a:solidFill>
              </a:rPr>
              <a:t>setta</a:t>
            </a:r>
            <a:r>
              <a:rPr lang="ru-RU" sz="2200" dirty="0" smtClean="0">
                <a:solidFill>
                  <a:schemeClr val="bg1"/>
                </a:solidFill>
              </a:rPr>
              <a:t>) имеет более негативную окраску в некоторых европейских языках. В английском языке слово «секта» сравнительно нейтрально, поэтому с целью обозначения противопоставления традиционным религиям с XIX века использовалось выражение «реакционная секта» (англ. </a:t>
            </a:r>
            <a:r>
              <a:rPr lang="ru-RU" sz="2200" i="1" dirty="0" err="1" smtClean="0">
                <a:solidFill>
                  <a:schemeClr val="bg1"/>
                </a:solidFill>
              </a:rPr>
              <a:t>reactionary</a:t>
            </a:r>
            <a:r>
              <a:rPr lang="ru-RU" sz="2200" i="1" dirty="0" smtClean="0">
                <a:solidFill>
                  <a:schemeClr val="bg1"/>
                </a:solidFill>
              </a:rPr>
              <a:t> </a:t>
            </a:r>
            <a:r>
              <a:rPr lang="ru-RU" sz="2200" i="1" dirty="0" err="1" smtClean="0">
                <a:solidFill>
                  <a:schemeClr val="bg1"/>
                </a:solidFill>
              </a:rPr>
              <a:t>sect</a:t>
            </a:r>
            <a:r>
              <a:rPr lang="ru-RU" sz="2200" dirty="0" smtClean="0">
                <a:solidFill>
                  <a:schemeClr val="bg1"/>
                </a:solidFill>
              </a:rPr>
              <a:t>)</a:t>
            </a:r>
            <a:r>
              <a:rPr lang="ru-RU" sz="2200" baseline="30000" dirty="0" smtClean="0">
                <a:solidFill>
                  <a:schemeClr val="bg1"/>
                </a:solidFill>
              </a:rPr>
              <a:t>[</a:t>
            </a:r>
            <a:r>
              <a:rPr lang="ru-RU" sz="2200" dirty="0" smtClean="0">
                <a:solidFill>
                  <a:schemeClr val="bg1"/>
                </a:solidFill>
              </a:rPr>
              <a:t> . Реакционной сектой Карл Маркс и Фридрих Энгельс в Манифесте коммунистической партии называли своих оппонентов Это же словосочетание применялось в советской антирелигиозной пропаганде, а также в работах исследователей </a:t>
            </a:r>
            <a:r>
              <a:rPr lang="ru-RU" sz="2200" dirty="0" err="1" smtClean="0">
                <a:solidFill>
                  <a:schemeClr val="bg1"/>
                </a:solidFill>
              </a:rPr>
              <a:t>НРДи</a:t>
            </a:r>
            <a:r>
              <a:rPr lang="ru-RU" sz="2200" dirty="0" smtClean="0">
                <a:solidFill>
                  <a:schemeClr val="bg1"/>
                </a:solidFill>
              </a:rPr>
              <a:t> приговорах суда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124200"/>
            <a:ext cx="7848600" cy="35814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Российские исследователи отмечают важность разработки признаков социальной </a:t>
            </a:r>
            <a:r>
              <a:rPr lang="ru-RU" sz="2000" dirty="0" err="1" smtClean="0"/>
              <a:t>деструктивности</a:t>
            </a:r>
            <a:r>
              <a:rPr lang="ru-RU" sz="2000" dirty="0" smtClean="0"/>
              <a:t> отдельных новых религиозных движений как факторов угрозы безопасности России. Вопрос о том, по каким критериям можно распознать признаки </a:t>
            </a:r>
            <a:r>
              <a:rPr lang="ru-RU" sz="2000" dirty="0" err="1" smtClean="0"/>
              <a:t>деструктивности</a:t>
            </a:r>
            <a:r>
              <a:rPr lang="ru-RU" sz="2000" dirty="0" smtClean="0"/>
              <a:t> в доктринах, обрядовой и ритуальной практике НРД имеет принципиальное значение для соответствующих государственных органов, занимающихся обеспечением духовной безопасности и выработкой приемлемой модели государственно-церковных отношений</a:t>
            </a:r>
            <a:endParaRPr lang="ru-RU" sz="2000" dirty="0"/>
          </a:p>
        </p:txBody>
      </p:sp>
      <p:pic>
        <p:nvPicPr>
          <p:cNvPr id="4" name="Содержимое 3" descr="604187852_fb9c193d8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219178" cy="30480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7239000" cy="569373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900" dirty="0" smtClean="0"/>
              <a:t>Согласно А. Л. Дворкину, главные признаки тоталитарных сект и их отличие от других религиозных организаций касаются не содержания их вероучения, а способов привлечения и удержания новых членов. Среди многих признаков, характерных для тоталитарных сект, Дворкин выделяет два наиболее характерных: непрозрачность и обман. Как и для сект в целом, для тоталитарных сект характерно наличие выдающегося харизматического лидера, хотя для вторых такой лидер имеет особую значимость, и оказывает, как правило, гораздо большее влияние на других членов общины. Такой человек («учитель», «гуру») рассматривается как просветлённый, святой или посредник между людьми и Богом, а его почитание нередко доходит до поклонения ему как пророку или живому божеству. Согласно Дворкину, тоталитарные секты прибегают к обману, умолчаниям и навязчивой пропаганде для привлечения новых членов, используют цензуру информации, поступающей к их членам, прибегают и к другим неэтичным способам контроля над личностью, к психологическому давлению, запугиванию и прочим формам удержания членов в организации. Часто тоталитарные секты скрывают свои намерения под религиозными, политико-религиозными, психотерапевтическими, оздоровительными, образовательными, научно-познавательными, культурологическими и иными масками. Дворкин также отмечает, что доказать использование перечисленных приёмов в каждом отдельном случае довольно сложно из-за закрытого характера многих сект (не только тоталитарных), поэтому отнесение конкретных организаций к числу тоталитарных сект является предметом острой полемики, в том числе в органах законодательной и судебной власти</a:t>
            </a:r>
            <a:endParaRPr lang="ru-RU" sz="2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4224" y="2438400"/>
            <a:ext cx="5792976" cy="441959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385560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latin typeface="Arial Black" pitchFamily="34" charset="0"/>
              </a:rPr>
              <a:t>А. Л. Дворкин также утверждает, что, среди прочего, в тоталитарных сектах широко применяется техника «промывания мозгов». Это достигается прежде всего изоляцией адептов секты от внешнего мира: им запрещают видеться с семьей, читать книги, газеты, смотреть телевизор, слушать радио. Сектантам навязывается представление обо всём, что не связано с сектой, как о зле. Их нередко будят по ночам для разного рода проповедей, молитв, пения. У сектантов нет времени, чтобы одуматься: они либо работают, обогащая духовных лидеров, либо совершают обряды, распевают молитвы, и т. д. Сектант никогда не бывает один, за ним кто-то постоянно присматривает. Таким образом притупляется способность человека к критическому мышлению. Всё имущество неофита, как правило, переходит лидерам религиозной общины. Поощряется привлечение родственников, родители приводят своих детей. Лидерами тоталитарных сект, по утверждению Дворкина, чаще всего становятся психологи и психотерапевты— люди, знающие механизмы человеческой психики.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С учетом прочих вариантов определений терминов "секта" и "культ", предлагаемых в различных словарях, научных исследованиях и учебных пособиях, можно дать следующий их вариант.</a:t>
            </a:r>
          </a:p>
          <a:p>
            <a:pPr>
              <a:buNone/>
            </a:pPr>
            <a:r>
              <a:rPr lang="ru-RU" dirty="0" smtClean="0"/>
              <a:t>Культ - те или иные мистические практики или богослужения (рели­гиозные культы), либо круг людей, объединенных чрезмерной привязан­ностью, преданностью и поклонением некоторой фигуре, тенденции, художественной или интеллектуальной программе, практически всегда сопровождающейся явными или скрытыми ритуалами; культы могут быть благотворными и даже позитивными по своей сущности.</a:t>
            </a:r>
          </a:p>
          <a:p>
            <a:pPr>
              <a:buNone/>
            </a:pPr>
            <a:r>
              <a:rPr lang="ru-RU" dirty="0" smtClean="0"/>
              <a:t>Секта - организация или группа лиц, замкнувшихся в своих интересах (в том числе культовых), не совпадающих с интересами общества, безраз­личных или противоречащих им.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_75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0450" y="2890044"/>
            <a:ext cx="3492500" cy="2286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0760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Следует отметить необходимость различать понятия "секта" и "тота­литарная секта". Сектами можно назвать большинство новых религиозных движений как выходцев из (ответвлений от) каких-либо традиционных ре­лигий, и это слово не несет в себе характеристики такой организации как чего-то плохого. Напротив, религиозные секты могут оказывать </a:t>
            </a:r>
            <a:r>
              <a:rPr lang="ru-RU" sz="1600" dirty="0" err="1" smtClean="0">
                <a:solidFill>
                  <a:schemeClr val="tx1"/>
                </a:solidFill>
              </a:rPr>
              <a:t>культуро­образующее</a:t>
            </a:r>
            <a:r>
              <a:rPr lang="ru-RU" sz="1600" dirty="0" smtClean="0">
                <a:solidFill>
                  <a:schemeClr val="tx1"/>
                </a:solidFill>
              </a:rPr>
              <a:t> влияние на традиции народов, сами постепенно превращаясь в мощные религиозные позитивные движения, отличаясь от материнской религии только какими-то догматами. Примером здесь может служить протестантство. Но среди всей массы религиозных движений есть целый пласт таких, деятельность которых идет вразрез со светскими законами ("Белое Братство", "АУМ </a:t>
            </a:r>
            <a:r>
              <a:rPr lang="ru-RU" sz="1600" dirty="0" err="1" smtClean="0">
                <a:solidFill>
                  <a:schemeClr val="tx1"/>
                </a:solidFill>
              </a:rPr>
              <a:t>Синрике</a:t>
            </a:r>
            <a:r>
              <a:rPr lang="ru-RU" sz="1600" dirty="0" smtClean="0">
                <a:solidFill>
                  <a:schemeClr val="tx1"/>
                </a:solidFill>
              </a:rPr>
              <a:t>", "Свидетели Иеговы" и др.) или док­трины которых прямо призывают к насилию над людьми из </a:t>
            </a:r>
            <a:r>
              <a:rPr lang="ru-RU" sz="1600" dirty="0" err="1" smtClean="0">
                <a:solidFill>
                  <a:schemeClr val="tx1"/>
                </a:solidFill>
              </a:rPr>
              <a:t>внекультового</a:t>
            </a:r>
            <a:r>
              <a:rPr lang="ru-RU" sz="1600" dirty="0" smtClean="0">
                <a:solidFill>
                  <a:schemeClr val="tx1"/>
                </a:solidFill>
              </a:rPr>
              <a:t> социума ("Церковь сатаны" и др.), то есть религиозных объединений дест­руктивного характера или иначе деструктивных религиозных объедине­ний, которые из-за тоталитарных порядков, царящих в них, называют также "тоталитарными сектами" ("тоталитарное религиозное объедине­ние", "деструктивный культ"). Криминальный характер таких организаций хорошо замаскирован, но тем не менее он проявляется в виде различных громких инцидентов 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</TotalTime>
  <Words>605</Words>
  <Application>Microsoft Office PowerPoint</Application>
  <PresentationFormat>Экран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Презентация по бжд на тему: тоталитарные Секты</vt:lpstr>
      <vt:lpstr>Се́кта (лат. secta — школа, учение, от лат. sequor — следую) — понятие(термин), используемый для обозначения религиозной группы, отделившейся от основного религиозного направления или указывает на организованную традицию, имеющую своего основателя[. Секта — это общество спасённых, стремящихся отделиться и отгородиться от внешнего мира… Секта — союз людей, получивших высшую религиозную аттестацию </vt:lpstr>
      <vt:lpstr>Презентация PowerPoint</vt:lpstr>
      <vt:lpstr>В Европе, где свобода вероисповедания имеет долгую историю и конституционно защищена в большинстве стран, критика религиозных меньшинств зачастую заключалась в том, что они объявлялись не религиями, а «культами» и «сектами». Оба термина использовались почти взаимозаменяемо, причём «секта» (фр. secte, нем. Sekte, итал. setta) имеет более негативную окраску в некоторых европейских языках. В английском языке слово «секта» сравнительно нейтрально, поэтому с целью обозначения противопоставления традиционным религиям с XIX века использовалось выражение «реакционная секта» (англ. reactionary sect)[ . Реакционной сектой Карл Маркс и Фридрих Энгельс в Манифесте коммунистической партии называли своих оппонентов Это же словосочетание применялось в советской антирелигиозной пропаганде, а также в работах исследователей НРДи приговорах суда </vt:lpstr>
      <vt:lpstr>Российские исследователи отмечают важность разработки признаков социальной деструктивности отдельных новых религиозных движений как факторов угрозы безопасности России. Вопрос о том, по каким критериям можно распознать признаки деструктивности в доктринах, обрядовой и ритуальной практике НРД имеет принципиальное значение для соответствующих государственных органов, занимающихся обеспечением духовной безопасности и выработкой приемлемой модели государственно-церковных отношений</vt:lpstr>
      <vt:lpstr>Презентация PowerPoint</vt:lpstr>
      <vt:lpstr>А. Л. Дворкин также утверждает, что, среди прочего, в тоталитарных сектах широко применяется техника «промывания мозгов». Это достигается прежде всего изоляцией адептов секты от внешнего мира: им запрещают видеться с семьей, читать книги, газеты, смотреть телевизор, слушать радио. Сектантам навязывается представление обо всём, что не связано с сектой, как о зле. Их нередко будят по ночам для разного рода проповедей, молитв, пения. У сектантов нет времени, чтобы одуматься: они либо работают, обогащая духовных лидеров, либо совершают обряды, распевают молитвы, и т. д. Сектант никогда не бывает один, за ним кто-то постоянно присматривает. Таким образом притупляется способность человека к критическому мышлению. Всё имущество неофита, как правило, переходит лидерам религиозной общины. Поощряется привлечение родственников, родители приводят своих детей. Лидерами тоталитарных сект, по утверждению Дворкина, чаще всего становятся психологи и психотерапевты— люди, знающие механизмы человеческой психики. </vt:lpstr>
      <vt:lpstr>Презентация PowerPoint</vt:lpstr>
      <vt:lpstr>Следует отметить необходимость различать понятия "секта" и "тота­литарная секта". Сектами можно назвать большинство новых религиозных движений как выходцев из (ответвлений от) каких-либо традиционных ре­лигий, и это слово не несет в себе характеристики такой организации как чего-то плохого. Напротив, религиозные секты могут оказывать культуро­образующее влияние на традиции народов, сами постепенно превращаясь в мощные религиозные позитивные движения, отличаясь от материнской религии только какими-то догматами. Примером здесь может служить протестантство. Но среди всей массы религиозных движений есть целый пласт таких, деятельность которых идет вразрез со светскими законами ("Белое Братство", "АУМ Синрике", "Свидетели Иеговы" и др.) или док­трины которых прямо призывают к насилию над людьми из внекультового социума ("Церковь сатаны" и др.), то есть религиозных объединений дест­руктивного характера или иначе деструктивных религиозных объедине­ний, которые из-за тоталитарных порядков, царящих в них, называют также "тоталитарными сектами" ("тоталитарное религиозное объедине­ние", "деструктивный культ"). Криминальный характер таких организаций хорошо замаскирован, но тем не менее он проявляется в виде различных громких инцидентов </vt:lpstr>
      <vt:lpstr>Презентация PowerPoint</vt:lpstr>
      <vt:lpstr>Результат, к которому явно или неявно стремятся участники движения, сводится к двум словам: “судить” и “запретить”. Отсутствие желаемого результата в российской действительности они объясняют тоже двумя словами: “некомпетентность” и “коррумпированность”. Имеется в виду некомпетентность и коррумпированность тех людей, от которых зависит “судить” и “запретить”. </vt:lpstr>
      <vt:lpstr>Культы и секты    используют сложные методы управления сознанием и вербовки, которые были усовершенствованы в течение долгого времени. Думаете что лично вы неуязвимы для сетей культов и сект? Вас это не коснется? Ошибаетесь. Так же думали все те миллионы участников сект о всем мире, которые когда-то думали, что были неуязвимыми, и все еще не знают, что они находятся в секте. Чтобы определить культ, ты должен знать, как они работают, и ты должен понять их методы и способы, которые ни используют.  Вот мы здесь сейчас  и напишем о том как не попасть в секту. И в дальнейшем как только вы поймете что с вами проводят работу по вербовке - вы будете в состоянии защитить себя, свою семью и своих близких. </vt:lpstr>
      <vt:lpstr>Первый совет – не надо покупаться! Присмотрись, посоветуйся с друзьями, подумай. Может, и расхочется куда-либо вступать. Будь трезвым! Совет второй: не спорь с «проповедниками». Для них самое главное – зацепить тебя за живое. Доводы разума тут пустой звук. Поэтому лучше просто отойти подальше. Многие «Свидетели Иеговы» были завербованы именно так – сначала спорили, потом брали брошюрку почитать, потом… Совет третий: если не чувствуешь в себе сил принять веру, то реши хотя бы, кем будешь. Например: «Если я приду к вере, это будет православие». И совершенно не обязательно сразу бежать в церковь креститься. Зато, разговаривая с любым сектантом, ты сразу вспомнишь: я решил быть православным. Помогает. Совет четвертый. Сектанты вездесущи. Подойдут на улице. Рассядутся в доме, впущенные сердобольной бабушкой. Замаскируются под «школу экологов». Наш мир – это место, где кто-то постоянно пытается тебе что-то толкнуть. Памперсы, наркоту, сигареты, новый боевик, программу партии или рецепт похудания. И надо очень четко себе представлять: кто, что и зачем тебе это втюхивает. Нашлись добрые люди, обещают наладить твою жизнь, денег не просят. Резонный вопрос: а им какая выгода? Куда хвостик тянется? Думай. Рыбы потому и попадаются на крючок, что мозгов нет.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Лидок</dc:creator>
  <cp:lastModifiedBy>PC</cp:lastModifiedBy>
  <cp:revision>7</cp:revision>
  <dcterms:created xsi:type="dcterms:W3CDTF">2012-12-18T19:25:13Z</dcterms:created>
  <dcterms:modified xsi:type="dcterms:W3CDTF">2013-04-13T13:42:41Z</dcterms:modified>
</cp:coreProperties>
</file>