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8" r:id="rId3"/>
    <p:sldId id="273" r:id="rId4"/>
    <p:sldId id="271" r:id="rId5"/>
    <p:sldId id="270" r:id="rId6"/>
    <p:sldId id="260" r:id="rId7"/>
    <p:sldId id="262" r:id="rId8"/>
    <p:sldId id="265" r:id="rId9"/>
    <p:sldId id="272" r:id="rId10"/>
    <p:sldId id="259" r:id="rId11"/>
    <p:sldId id="274" r:id="rId12"/>
    <p:sldId id="263" r:id="rId13"/>
    <p:sldId id="26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FC9A3-0C17-4786-8C27-7B481689E5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150D-7E88-43B1-926B-1A1ED192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150D-7E88-43B1-926B-1A1ED192C17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429000"/>
            <a:ext cx="4429156" cy="250033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ИЗУЧИТЬ  ЗНАЧЕНИЕ, ТЕХНОЛОГИЮ  ПРИГОТОВЛЕНИЯ, ОФОРМЛЕНИЯ  И ПОДАЧИ  ГОРЯЧИХ  НАПИТКОВ: КАКАО, ШОКОЛАД.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ГОРЯЧИИ   НАПИТКИ</a:t>
            </a:r>
            <a:r>
              <a:rPr lang="ru-RU" smtClean="0"/>
              <a:t>:  </a:t>
            </a:r>
            <a:br>
              <a:rPr lang="ru-RU" smtClean="0"/>
            </a:br>
            <a:r>
              <a:rPr lang="ru-RU" smtClean="0"/>
              <a:t>КАКАО</a:t>
            </a:r>
            <a:r>
              <a:rPr lang="ru-RU" dirty="0" smtClean="0"/>
              <a:t>, ГОРЯЧИЙ  ШОКОЛАД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3357562"/>
            <a:ext cx="4286280" cy="321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«Мысли должны быть чистыми и толщиной с шоколад» </a:t>
            </a:r>
          </a:p>
          <a:p>
            <a:r>
              <a:rPr lang="ru-RU" dirty="0" smtClean="0"/>
              <a:t> Испанская пословица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349543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1" y="280888"/>
            <a:ext cx="2357454" cy="352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0042"/>
            <a:ext cx="2143140" cy="274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r="7010" b="22414"/>
          <a:stretch>
            <a:fillRect/>
          </a:stretch>
        </p:blipFill>
        <p:spPr bwMode="auto">
          <a:xfrm>
            <a:off x="4500562" y="4214818"/>
            <a:ext cx="4295791" cy="23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488" y="214290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ВАРИАНТЫ    ОФОРМЛЕНИЯ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И   ПОДАЧИ    КАКАО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КАЧЕСТВО  КАКАО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Цвет какао должен быть от светло- до темно коричневого, без сероватых оттенков. В размере крупинок действует одно правило - чем мельче тем лучше; при растирании между пальцами они не должны чувствоваться и быть растертыми практически в пыль. После заваривания хорошего какао оно не должно давать осадка первые десять минут после перемешивания.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Горячий  шоколад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1857364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середине XVI века ученый-монах </a:t>
            </a:r>
            <a:r>
              <a:rPr lang="ru-RU" dirty="0" err="1" smtClean="0"/>
              <a:t>Бенцони</a:t>
            </a:r>
            <a:r>
              <a:rPr lang="ru-RU" dirty="0" smtClean="0"/>
              <a:t> представил королю Испании доклад о полезных свойствах жидкого шоколада. Доклад тут же засекретили, а шоколад объявили государственной тайной. За её нарушение были казнены десятки человек. Долго шоколад был доступен только очень богатым: производство было сложным, а ингредиенты — очень дорогими.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Варианты  оформления  и  подачи  шоколада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1"/>
            <a:ext cx="2071702" cy="30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2143140" cy="27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3226" y="785795"/>
            <a:ext cx="20610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500306"/>
            <a:ext cx="30738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4692" y="3571876"/>
            <a:ext cx="19465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Приготовление  шоколада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0506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20002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Ингредиенты:</a:t>
            </a:r>
          </a:p>
          <a:p>
            <a:r>
              <a:rPr lang="ru-RU" dirty="0" smtClean="0"/>
              <a:t>250 мл молока</a:t>
            </a:r>
          </a:p>
          <a:p>
            <a:r>
              <a:rPr lang="ru-RU" dirty="0" smtClean="0"/>
              <a:t>75 г шоколада (56% или 65%)</a:t>
            </a:r>
          </a:p>
          <a:p>
            <a:r>
              <a:rPr lang="ru-RU" dirty="0" smtClean="0"/>
              <a:t>щепотка соли</a:t>
            </a:r>
          </a:p>
          <a:p>
            <a:endParaRPr lang="ru-RU" dirty="0" smtClean="0"/>
          </a:p>
          <a:p>
            <a:r>
              <a:rPr lang="ru-RU" dirty="0" smtClean="0"/>
              <a:t>В сотейнике смешать кусочки шоколада, молоко и  </a:t>
            </a:r>
            <a:r>
              <a:rPr lang="ru-RU" dirty="0" err="1" smtClean="0"/>
              <a:t>сoль</a:t>
            </a:r>
            <a:r>
              <a:rPr lang="ru-RU" dirty="0" smtClean="0"/>
              <a:t>.   Все хорошо прогреть, пока не появятся пузырьки на поверхности, но кипятить не обязательно. Разлить по чашкам. 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КАКАО-ПЛОДЫ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2190755" cy="328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642918"/>
            <a:ext cx="36524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86190"/>
            <a:ext cx="35201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Ацтеки   знали   какао  с  XIV века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715436" cy="59293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какао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Theobroma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cacao)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«ТЕОС»	-бог, «БРОМА» - пища.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1520 г семена(бобы) завес Кортес- конкистадор.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«КАКАЦЕТАЛЬ» - какао, «ЧОКОТАЛЬ» - (пенная вода), шоколад.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Итальянский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путешественник Антонио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Карлетти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1606 году привез какао бобы в Италию. В 1615 году испанская принцесса Мария Тереза подарила шоколад своему жениху Луи XIV.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потеряла могущество и монополию на шоколад, его стали делать по всей Европе – во Франции, в Италии, Германии и Англии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СЫРЬЁ:  ХАРАКТЕРИСТИКА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9144000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 качеству какао-бобы </a:t>
            </a:r>
            <a:r>
              <a:rPr lang="ru-RU" dirty="0" smtClean="0"/>
              <a:t>подразделяют на две группы:</a:t>
            </a:r>
          </a:p>
          <a:p>
            <a:r>
              <a:rPr lang="ru-RU" dirty="0" smtClean="0"/>
              <a:t>благородные (сортовые), обладающие нежным вкусом и приятным тонким ароматом со множеством оттенков (Ява, Тринидад и др.);</a:t>
            </a:r>
          </a:p>
          <a:p>
            <a:r>
              <a:rPr lang="ru-RU" dirty="0" smtClean="0"/>
              <a:t>потребительские (ординарные), имеющие горький, терпкий кисловатый вкус и сильный аромат (</a:t>
            </a:r>
            <a:r>
              <a:rPr lang="ru-RU" dirty="0" err="1" smtClean="0"/>
              <a:t>Баия</a:t>
            </a:r>
            <a:r>
              <a:rPr lang="ru-RU" dirty="0" smtClean="0"/>
              <a:t>, Пара и др.).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Какао-бобы находятся в мякоти плода какао-дерева по 30-50 </a:t>
            </a:r>
            <a:r>
              <a:rPr lang="ru-RU" sz="2200" dirty="0" smtClean="0"/>
              <a:t>шт., </a:t>
            </a:r>
            <a:r>
              <a:rPr lang="ru-RU" dirty="0" smtClean="0"/>
              <a:t>имеют миндалевидную форму, длину около 2,5 см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Какао-бобы свежесобранных плодов не обладают вкусовыми и ароматическими свойствами, характерными для шоколада и какао-порошка, имеют горько-терпкий привкус и бледную окраску. Для улучшения вкуса и аромата их подвергают на плантациях ферментации и сушке.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Примерный   химический  состав  какао: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858280" cy="578647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54,0 % </a:t>
            </a:r>
            <a:r>
              <a:rPr lang="ru-RU" sz="3200" dirty="0" smtClean="0"/>
              <a:t>жиры</a:t>
            </a:r>
          </a:p>
          <a:p>
            <a:r>
              <a:rPr lang="ru-RU" sz="3200" dirty="0" smtClean="0"/>
              <a:t>11,5 % белки</a:t>
            </a:r>
          </a:p>
          <a:p>
            <a:r>
              <a:rPr lang="ru-RU" sz="3200" dirty="0" smtClean="0"/>
              <a:t>9,0 </a:t>
            </a:r>
            <a:r>
              <a:rPr lang="ru-RU" sz="3200" dirty="0" smtClean="0"/>
              <a:t>% целлюлоза</a:t>
            </a:r>
          </a:p>
          <a:p>
            <a:r>
              <a:rPr lang="ru-RU" sz="3200" dirty="0" smtClean="0"/>
              <a:t>7,5 % крахмал и полисахариды</a:t>
            </a:r>
          </a:p>
          <a:p>
            <a:r>
              <a:rPr lang="ru-RU" sz="3200" dirty="0" smtClean="0"/>
              <a:t>6,0 % </a:t>
            </a:r>
            <a:r>
              <a:rPr lang="ru-RU" sz="2400" dirty="0" smtClean="0"/>
              <a:t>дубильные вещества (</a:t>
            </a:r>
            <a:r>
              <a:rPr lang="ru-RU" sz="2400" dirty="0" err="1" smtClean="0"/>
              <a:t>таннин</a:t>
            </a:r>
            <a:r>
              <a:rPr lang="ru-RU" sz="2400" dirty="0" smtClean="0"/>
              <a:t>) и красящие вещества</a:t>
            </a:r>
          </a:p>
          <a:p>
            <a:r>
              <a:rPr lang="ru-RU" sz="3200" dirty="0" smtClean="0"/>
              <a:t>5,0 % вода</a:t>
            </a:r>
          </a:p>
          <a:p>
            <a:r>
              <a:rPr lang="ru-RU" sz="3200" dirty="0" smtClean="0"/>
              <a:t>2,6 % минеральные вещества и соли</a:t>
            </a:r>
          </a:p>
          <a:p>
            <a:r>
              <a:rPr lang="ru-RU" sz="3200" dirty="0" smtClean="0"/>
              <a:t>2,0 % органические кислоты и вкусовые вещества</a:t>
            </a:r>
          </a:p>
          <a:p>
            <a:r>
              <a:rPr lang="ru-RU" sz="3200" dirty="0" smtClean="0"/>
              <a:t>1,0 % сахариды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0,2 %</a:t>
            </a:r>
            <a:r>
              <a:rPr lang="ru-RU" sz="3200" dirty="0" smtClean="0"/>
              <a:t> кофеин.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876"/>
            <a:ext cx="445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2853"/>
            <a:ext cx="1476372" cy="28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r="1055" b="6249"/>
          <a:stretch>
            <a:fillRect/>
          </a:stretch>
        </p:blipFill>
        <p:spPr bwMode="auto">
          <a:xfrm>
            <a:off x="428596" y="1214422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633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ПРОДУКТЫ   ПЕРЕРАБОТКИ   КАКАО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27391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9" y="500042"/>
            <a:ext cx="27500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929066"/>
            <a:ext cx="2286016" cy="209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71604" y="271462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Какао-бобы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643182"/>
            <a:ext cx="1614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Какао тертое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215082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Какао-масло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6143644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Какао-порошок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57200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 КАКАО-ПОРОШКА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285992"/>
            <a:ext cx="2000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1475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357430"/>
            <a:ext cx="1714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ПРИГОТОВЛЕНИЕ   КАКАО  С   МОЛОКОМ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200026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КАКАО-ПОРОШОК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214818"/>
            <a:ext cx="371477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ВЛИТЬ   ТОНКОЙ   СТРУЙКОЙ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214686"/>
            <a:ext cx="371477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РАЗВЕСТИ   ГОРЯЧЕЙ ВОДОЙ(МОЛОКОМ)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6143644"/>
            <a:ext cx="371477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ОФОРМИТЬ  И ПОДАТЬ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214554"/>
            <a:ext cx="214314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3214686"/>
            <a:ext cx="221457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ВСКИПЯТИТЬ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143116"/>
            <a:ext cx="371477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СМЕШАТЬ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142984"/>
            <a:ext cx="200026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5143512"/>
            <a:ext cx="371477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ДОВЕСТИ  ДО КИПЕНИЯ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643306" y="1785926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643042" y="1785926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072330" y="2857496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143372" y="3857628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643174" y="2786058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357818" y="4857760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429256" y="5786454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357950" y="3857628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201</TotalTime>
  <Words>408</Words>
  <PresentationFormat>Экран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ГОРЯЧИИ   НАПИТКИ:   КАКАО, ГОРЯЧИЙ  ШОКОЛАД</vt:lpstr>
      <vt:lpstr>КАКАО-ПЛОДЫ</vt:lpstr>
      <vt:lpstr>Ацтеки   знали   какао  с  XIV века  </vt:lpstr>
      <vt:lpstr>СЫРЬЁ:  ХАРАКТЕРИСТИКА</vt:lpstr>
      <vt:lpstr>  Примерный   химический  состав  какао: </vt:lpstr>
      <vt:lpstr>Слайд 6</vt:lpstr>
      <vt:lpstr>Слайд 7</vt:lpstr>
      <vt:lpstr>ВИДЫ  КАКАО-ПОРОШКА</vt:lpstr>
      <vt:lpstr>ПРИГОТОВЛЕНИЕ   КАКАО  С   МОЛОКОМ</vt:lpstr>
      <vt:lpstr>Слайд 10</vt:lpstr>
      <vt:lpstr>КАЧЕСТВО  КАКАО</vt:lpstr>
      <vt:lpstr>Горячий  шоколад</vt:lpstr>
      <vt:lpstr>Варианты  оформления  и  подачи  шоколада</vt:lpstr>
      <vt:lpstr>Приготовление  шоколада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dcterms:modified xsi:type="dcterms:W3CDTF">2012-02-19T06:31:35Z</dcterms:modified>
</cp:coreProperties>
</file>