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7" r:id="rId4"/>
    <p:sldId id="271" r:id="rId5"/>
    <p:sldId id="272" r:id="rId6"/>
    <p:sldId id="280" r:id="rId7"/>
    <p:sldId id="283" r:id="rId8"/>
    <p:sldId id="276" r:id="rId9"/>
    <p:sldId id="278" r:id="rId10"/>
    <p:sldId id="286" r:id="rId11"/>
    <p:sldId id="290" r:id="rId12"/>
    <p:sldId id="291" r:id="rId13"/>
    <p:sldId id="295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00FF"/>
    <a:srgbClr val="006BBC"/>
    <a:srgbClr val="FF7C80"/>
    <a:srgbClr val="FFCCCC"/>
    <a:srgbClr val="FFCC99"/>
    <a:srgbClr val="97F47E"/>
    <a:srgbClr val="DE0000"/>
    <a:srgbClr val="FF9900"/>
    <a:srgbClr val="CE14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660"/>
  </p:normalViewPr>
  <p:slideViewPr>
    <p:cSldViewPr>
      <p:cViewPr varScale="1">
        <p:scale>
          <a:sx n="104" d="100"/>
          <a:sy n="104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7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8.xml"/><Relationship Id="rId1" Type="http://schemas.openxmlformats.org/officeDocument/2006/relationships/slide" Target="../slides/slide5.xml"/><Relationship Id="rId6" Type="http://schemas.openxmlformats.org/officeDocument/2006/relationships/slide" Target="../slides/slide6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D4FC7-4200-4C78-A630-476DD4E2739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CF215-0233-47BE-A68A-787CE58D703F}">
      <dgm:prSet phldrT="[Текст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3600000" scaled="0"/>
        </a:gradFill>
      </dgm:spPr>
      <dgm:t>
        <a:bodyPr/>
        <a:lstStyle/>
        <a:p>
          <a:r>
            <a:rPr lang="ru-RU" sz="2200" b="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1. Электронное строение</a:t>
          </a:r>
          <a:endParaRPr lang="ru-RU" sz="2200" b="0" dirty="0">
            <a:solidFill>
              <a:schemeClr val="tx1"/>
            </a:solidFill>
          </a:endParaRPr>
        </a:p>
      </dgm:t>
    </dgm:pt>
    <dgm:pt modelId="{541CD220-71F0-4C2A-A1C7-8E258CD37F90}" type="parTrans" cxnId="{90625319-652B-4DE9-9C18-855420EE5D3E}">
      <dgm:prSet/>
      <dgm:spPr/>
      <dgm:t>
        <a:bodyPr/>
        <a:lstStyle/>
        <a:p>
          <a:endParaRPr lang="ru-RU"/>
        </a:p>
      </dgm:t>
    </dgm:pt>
    <dgm:pt modelId="{46AC0C4C-B667-4F5F-B0D4-F6BE1E6C0E94}" type="sibTrans" cxnId="{90625319-652B-4DE9-9C18-855420EE5D3E}">
      <dgm:prSet/>
      <dgm:spPr/>
      <dgm:t>
        <a:bodyPr/>
        <a:lstStyle/>
        <a:p>
          <a:endParaRPr lang="ru-RU"/>
        </a:p>
      </dgm:t>
    </dgm:pt>
    <dgm:pt modelId="{27646FF0-8A3B-48B5-AACB-4332328353E3}">
      <dgm:prSet phldrT="[Текст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4800000" scaled="0"/>
        </a:gradFill>
      </dgm:spPr>
      <dgm:t>
        <a:bodyPr/>
        <a:lstStyle/>
        <a:p>
          <a:r>
            <a:rPr lang="ru-RU" sz="2200" b="0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5. Химические свойства</a:t>
          </a:r>
          <a:endParaRPr lang="ru-RU" sz="2200" b="0" dirty="0">
            <a:solidFill>
              <a:schemeClr val="tx1"/>
            </a:solidFill>
          </a:endParaRPr>
        </a:p>
      </dgm:t>
    </dgm:pt>
    <dgm:pt modelId="{84987D9E-BF50-40E1-91EF-39C2B9FB4606}" type="parTrans" cxnId="{CE5749C3-1B13-42FF-8449-6E7762432A21}">
      <dgm:prSet/>
      <dgm:spPr/>
      <dgm:t>
        <a:bodyPr/>
        <a:lstStyle/>
        <a:p>
          <a:endParaRPr lang="ru-RU"/>
        </a:p>
      </dgm:t>
    </dgm:pt>
    <dgm:pt modelId="{AB5EEBF1-4C59-489F-B3FA-F3B0490FB7E9}" type="sibTrans" cxnId="{CE5749C3-1B13-42FF-8449-6E7762432A21}">
      <dgm:prSet/>
      <dgm:spPr/>
      <dgm:t>
        <a:bodyPr/>
        <a:lstStyle/>
        <a:p>
          <a:endParaRPr lang="ru-RU"/>
        </a:p>
      </dgm:t>
    </dgm:pt>
    <dgm:pt modelId="{F68A597F-D9AD-43C7-AC33-077C06BAE762}">
      <dgm:prSet phldrT="[Текст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4800000" scaled="0"/>
        </a:gradFill>
      </dgm:spPr>
      <dgm:t>
        <a:bodyPr/>
        <a:lstStyle/>
        <a:p>
          <a:r>
            <a:rPr lang="ru-RU" sz="2200" b="0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6. Получение и применение</a:t>
          </a:r>
          <a:endParaRPr lang="ru-RU" sz="2200" b="0" dirty="0">
            <a:solidFill>
              <a:schemeClr val="tx1"/>
            </a:solidFill>
          </a:endParaRPr>
        </a:p>
      </dgm:t>
    </dgm:pt>
    <dgm:pt modelId="{A0753B94-7792-4CF2-9FA1-6FDC0DEDE1A4}" type="parTrans" cxnId="{6FE4BEE6-00FD-404A-86E7-DDF33EF9F523}">
      <dgm:prSet/>
      <dgm:spPr/>
      <dgm:t>
        <a:bodyPr/>
        <a:lstStyle/>
        <a:p>
          <a:endParaRPr lang="ru-RU"/>
        </a:p>
      </dgm:t>
    </dgm:pt>
    <dgm:pt modelId="{FA4BDD99-4A32-4BCA-9CA3-8D5BE5F6F95C}" type="sibTrans" cxnId="{6FE4BEE6-00FD-404A-86E7-DDF33EF9F523}">
      <dgm:prSet/>
      <dgm:spPr/>
      <dgm:t>
        <a:bodyPr/>
        <a:lstStyle/>
        <a:p>
          <a:endParaRPr lang="ru-RU"/>
        </a:p>
      </dgm:t>
    </dgm:pt>
    <dgm:pt modelId="{BB5A5226-4A89-4DA1-A8FE-5C2D32DB6DDC}">
      <dgm:prSet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4800000" scaled="0"/>
        </a:gradFill>
      </dgm:spPr>
      <dgm:t>
        <a:bodyPr/>
        <a:lstStyle/>
        <a:p>
          <a:r>
            <a:rPr lang="ru-RU" sz="2200" b="0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3.  Аллотропия кремния</a:t>
          </a:r>
          <a:endParaRPr lang="ru-RU" sz="2200" b="0" dirty="0">
            <a:solidFill>
              <a:schemeClr val="tx1"/>
            </a:solidFill>
          </a:endParaRPr>
        </a:p>
      </dgm:t>
    </dgm:pt>
    <dgm:pt modelId="{F86D760D-9BB5-4C25-BC38-DE6C4B839334}" type="parTrans" cxnId="{AF39385A-C838-47F9-A7E5-7B4A39C90B8D}">
      <dgm:prSet/>
      <dgm:spPr/>
      <dgm:t>
        <a:bodyPr/>
        <a:lstStyle/>
        <a:p>
          <a:endParaRPr lang="ru-RU"/>
        </a:p>
      </dgm:t>
    </dgm:pt>
    <dgm:pt modelId="{463C9E05-1674-468E-82A7-0A2C4580BAB5}" type="sibTrans" cxnId="{AF39385A-C838-47F9-A7E5-7B4A39C90B8D}">
      <dgm:prSet/>
      <dgm:spPr/>
      <dgm:t>
        <a:bodyPr/>
        <a:lstStyle/>
        <a:p>
          <a:endParaRPr lang="ru-RU"/>
        </a:p>
      </dgm:t>
    </dgm:pt>
    <dgm:pt modelId="{48546960-93EE-4EBD-87F2-6CCBF2F01F21}">
      <dgm:prSet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4800000" scaled="0"/>
        </a:gradFill>
      </dgm:spPr>
      <dgm:t>
        <a:bodyPr/>
        <a:lstStyle/>
        <a:p>
          <a:r>
            <a:rPr lang="ru-RU" sz="2200" b="0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4. Физические свойства</a:t>
          </a:r>
          <a:endParaRPr lang="ru-RU" sz="2200" b="0" dirty="0">
            <a:solidFill>
              <a:schemeClr val="tx1"/>
            </a:solidFill>
          </a:endParaRPr>
        </a:p>
      </dgm:t>
    </dgm:pt>
    <dgm:pt modelId="{6550BAB7-E91C-4DAF-9346-26366730E850}" type="parTrans" cxnId="{42E15576-AE1B-44B9-B875-585790DB81FD}">
      <dgm:prSet/>
      <dgm:spPr/>
      <dgm:t>
        <a:bodyPr/>
        <a:lstStyle/>
        <a:p>
          <a:endParaRPr lang="ru-RU"/>
        </a:p>
      </dgm:t>
    </dgm:pt>
    <dgm:pt modelId="{E00A20E6-9F49-4E50-A3A1-7AEA0E6FC7C3}" type="sibTrans" cxnId="{42E15576-AE1B-44B9-B875-585790DB81FD}">
      <dgm:prSet/>
      <dgm:spPr/>
      <dgm:t>
        <a:bodyPr/>
        <a:lstStyle/>
        <a:p>
          <a:endParaRPr lang="ru-RU"/>
        </a:p>
      </dgm:t>
    </dgm:pt>
    <dgm:pt modelId="{14429E33-01B1-40E2-9CF2-9A83D45D8062}">
      <dgm:prSet custT="1"/>
      <dgm:spPr>
        <a:gradFill rotWithShape="0">
          <a:gsLst>
            <a:gs pos="0">
              <a:srgbClr val="B5CEED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4800000" scaled="0"/>
        </a:gradFill>
      </dgm:spPr>
      <dgm:t>
        <a:bodyPr/>
        <a:lstStyle/>
        <a:p>
          <a:r>
            <a:rPr lang="ru-RU" sz="2200" b="0" dirty="0" smtClean="0">
              <a:solidFill>
                <a:schemeClr val="tx1"/>
              </a:solidFill>
              <a:hlinkClick xmlns:r="http://schemas.openxmlformats.org/officeDocument/2006/relationships" r:id="rId5" action="ppaction://hlinksldjump"/>
            </a:rPr>
            <a:t>7. Проверка знаний</a:t>
          </a:r>
          <a:endParaRPr lang="ru-RU" sz="2200" b="0" dirty="0">
            <a:solidFill>
              <a:schemeClr val="tx1"/>
            </a:solidFill>
          </a:endParaRPr>
        </a:p>
      </dgm:t>
    </dgm:pt>
    <dgm:pt modelId="{7B4F3112-198A-4D77-8E32-69DD1E85BF5E}" type="parTrans" cxnId="{3A86226A-9773-452D-B2B8-66BBD9207469}">
      <dgm:prSet/>
      <dgm:spPr/>
      <dgm:t>
        <a:bodyPr/>
        <a:lstStyle/>
        <a:p>
          <a:endParaRPr lang="ru-RU"/>
        </a:p>
      </dgm:t>
    </dgm:pt>
    <dgm:pt modelId="{A4A5391F-A7CE-4DC4-B98E-AD7BDA33876F}" type="sibTrans" cxnId="{3A86226A-9773-452D-B2B8-66BBD9207469}">
      <dgm:prSet/>
      <dgm:spPr/>
      <dgm:t>
        <a:bodyPr/>
        <a:lstStyle/>
        <a:p>
          <a:endParaRPr lang="ru-RU"/>
        </a:p>
      </dgm:t>
    </dgm:pt>
    <dgm:pt modelId="{8CA00C26-D3B3-48D1-BA9C-4B2FE675853C}">
      <dgm:prSet phldrT="[Текст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3600000" scaled="0"/>
        </a:gradFill>
      </dgm:spPr>
      <dgm:t>
        <a:bodyPr/>
        <a:lstStyle/>
        <a:p>
          <a:r>
            <a:rPr lang="ru-RU" sz="2200" b="0" dirty="0" smtClean="0">
              <a:solidFill>
                <a:schemeClr val="tx1"/>
              </a:solidFill>
              <a:hlinkClick xmlns:r="http://schemas.openxmlformats.org/officeDocument/2006/relationships" r:id="rId6" action="ppaction://hlinksldjump"/>
            </a:rPr>
            <a:t>2. Нахождение в природе; строение кремния</a:t>
          </a:r>
          <a:endParaRPr lang="ru-RU" sz="2200" b="0" dirty="0">
            <a:solidFill>
              <a:schemeClr val="tx1"/>
            </a:solidFill>
          </a:endParaRPr>
        </a:p>
      </dgm:t>
    </dgm:pt>
    <dgm:pt modelId="{45C94A71-5D24-447D-9627-8385E5129528}" type="parTrans" cxnId="{1CBCA3B1-E1C9-48EB-949F-97AB3EAEBCD4}">
      <dgm:prSet/>
      <dgm:spPr/>
      <dgm:t>
        <a:bodyPr/>
        <a:lstStyle/>
        <a:p>
          <a:endParaRPr lang="ru-RU"/>
        </a:p>
      </dgm:t>
    </dgm:pt>
    <dgm:pt modelId="{118F94F4-EBCA-470D-852B-58AD95F5FCB2}" type="sibTrans" cxnId="{1CBCA3B1-E1C9-48EB-949F-97AB3EAEBCD4}">
      <dgm:prSet/>
      <dgm:spPr/>
      <dgm:t>
        <a:bodyPr/>
        <a:lstStyle/>
        <a:p>
          <a:endParaRPr lang="ru-RU"/>
        </a:p>
      </dgm:t>
    </dgm:pt>
    <dgm:pt modelId="{FC707B14-0C82-46FD-AD9C-9BEB3F02917F}" type="pres">
      <dgm:prSet presAssocID="{BECD4FC7-4200-4C78-A630-476DD4E273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202A2-2907-4308-B02A-37B491106073}" type="pres">
      <dgm:prSet presAssocID="{551CF215-0233-47BE-A68A-787CE58D703F}" presName="parentLin" presStyleCnt="0"/>
      <dgm:spPr/>
    </dgm:pt>
    <dgm:pt modelId="{1BB009E4-84E5-40BB-B4B6-4D3A529B5956}" type="pres">
      <dgm:prSet presAssocID="{551CF215-0233-47BE-A68A-787CE58D703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1B177EB-8A04-411E-B937-EB6C9DC42391}" type="pres">
      <dgm:prSet presAssocID="{551CF215-0233-47BE-A68A-787CE58D703F}" presName="parentText" presStyleLbl="node1" presStyleIdx="0" presStyleCnt="7" custLinFactNeighborX="-826" custLinFactNeighborY="-2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EEDA8-4B9B-4A8E-8A83-93BF7B2552C5}" type="pres">
      <dgm:prSet presAssocID="{551CF215-0233-47BE-A68A-787CE58D703F}" presName="negativeSpace" presStyleCnt="0"/>
      <dgm:spPr/>
    </dgm:pt>
    <dgm:pt modelId="{548F1C28-973E-4A8F-86B9-9A4A139029A8}" type="pres">
      <dgm:prSet presAssocID="{551CF215-0233-47BE-A68A-787CE58D703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71E86-F73B-4FB2-A182-A2714885F2F4}" type="pres">
      <dgm:prSet presAssocID="{46AC0C4C-B667-4F5F-B0D4-F6BE1E6C0E94}" presName="spaceBetweenRectangles" presStyleCnt="0"/>
      <dgm:spPr/>
    </dgm:pt>
    <dgm:pt modelId="{7277C339-26E8-48AD-A888-180872C37608}" type="pres">
      <dgm:prSet presAssocID="{8CA00C26-D3B3-48D1-BA9C-4B2FE675853C}" presName="parentLin" presStyleCnt="0"/>
      <dgm:spPr/>
    </dgm:pt>
    <dgm:pt modelId="{B6566E91-3B7F-4A8F-9673-E5F1597B1396}" type="pres">
      <dgm:prSet presAssocID="{8CA00C26-D3B3-48D1-BA9C-4B2FE675853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92F0B40-309C-4D91-8CD3-E722C95B4F47}" type="pres">
      <dgm:prSet presAssocID="{8CA00C26-D3B3-48D1-BA9C-4B2FE675853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0EF05-D198-47FB-818B-8C4BCBC6AECC}" type="pres">
      <dgm:prSet presAssocID="{8CA00C26-D3B3-48D1-BA9C-4B2FE675853C}" presName="negativeSpace" presStyleCnt="0"/>
      <dgm:spPr/>
    </dgm:pt>
    <dgm:pt modelId="{D3709E3F-C751-497D-A436-3CC1FD9DB5E4}" type="pres">
      <dgm:prSet presAssocID="{8CA00C26-D3B3-48D1-BA9C-4B2FE675853C}" presName="childText" presStyleLbl="conFgAcc1" presStyleIdx="1" presStyleCnt="7">
        <dgm:presLayoutVars>
          <dgm:bulletEnabled val="1"/>
        </dgm:presLayoutVars>
      </dgm:prSet>
      <dgm:spPr/>
    </dgm:pt>
    <dgm:pt modelId="{B11AAF8B-64CA-48F2-BD75-E737B12BAC04}" type="pres">
      <dgm:prSet presAssocID="{118F94F4-EBCA-470D-852B-58AD95F5FCB2}" presName="spaceBetweenRectangles" presStyleCnt="0"/>
      <dgm:spPr/>
    </dgm:pt>
    <dgm:pt modelId="{BE480F5C-BDD5-4229-AE2A-8E495B0AC090}" type="pres">
      <dgm:prSet presAssocID="{BB5A5226-4A89-4DA1-A8FE-5C2D32DB6DDC}" presName="parentLin" presStyleCnt="0"/>
      <dgm:spPr/>
    </dgm:pt>
    <dgm:pt modelId="{C6427488-B424-4EA1-9F7C-88E2FBBA93FE}" type="pres">
      <dgm:prSet presAssocID="{BB5A5226-4A89-4DA1-A8FE-5C2D32DB6DD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F85BF3A-5AC0-4FE1-AD6E-11D072DFEDAB}" type="pres">
      <dgm:prSet presAssocID="{BB5A5226-4A89-4DA1-A8FE-5C2D32DB6DD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2599E-F43D-4142-8A10-F6F061D18C68}" type="pres">
      <dgm:prSet presAssocID="{BB5A5226-4A89-4DA1-A8FE-5C2D32DB6DDC}" presName="negativeSpace" presStyleCnt="0"/>
      <dgm:spPr/>
    </dgm:pt>
    <dgm:pt modelId="{3190536E-3DF7-4E13-8936-F5996E12F727}" type="pres">
      <dgm:prSet presAssocID="{BB5A5226-4A89-4DA1-A8FE-5C2D32DB6DDC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16CB4-BC70-4848-83BA-3C90D4326FCD}" type="pres">
      <dgm:prSet presAssocID="{463C9E05-1674-468E-82A7-0A2C4580BAB5}" presName="spaceBetweenRectangles" presStyleCnt="0"/>
      <dgm:spPr/>
    </dgm:pt>
    <dgm:pt modelId="{ACCEFF95-A760-4812-8ADA-114B1C086202}" type="pres">
      <dgm:prSet presAssocID="{48546960-93EE-4EBD-87F2-6CCBF2F01F21}" presName="parentLin" presStyleCnt="0"/>
      <dgm:spPr/>
    </dgm:pt>
    <dgm:pt modelId="{BA131689-9C8A-4DE6-9025-E048734362F2}" type="pres">
      <dgm:prSet presAssocID="{48546960-93EE-4EBD-87F2-6CCBF2F01F21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986825F-BBC7-4F61-8556-88A7A092EFB8}" type="pres">
      <dgm:prSet presAssocID="{48546960-93EE-4EBD-87F2-6CCBF2F01F2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BFCD3-7CB4-4B3A-A101-614511B400A5}" type="pres">
      <dgm:prSet presAssocID="{48546960-93EE-4EBD-87F2-6CCBF2F01F21}" presName="negativeSpace" presStyleCnt="0"/>
      <dgm:spPr/>
    </dgm:pt>
    <dgm:pt modelId="{14CF6566-6D7E-4DE1-BD5C-D9701A0E38D8}" type="pres">
      <dgm:prSet presAssocID="{48546960-93EE-4EBD-87F2-6CCBF2F01F21}" presName="childText" presStyleLbl="conFgAcc1" presStyleIdx="3" presStyleCnt="7">
        <dgm:presLayoutVars>
          <dgm:bulletEnabled val="1"/>
        </dgm:presLayoutVars>
      </dgm:prSet>
      <dgm:spPr/>
    </dgm:pt>
    <dgm:pt modelId="{685E8A48-B1CD-4058-9B8E-01175CC6B450}" type="pres">
      <dgm:prSet presAssocID="{E00A20E6-9F49-4E50-A3A1-7AEA0E6FC7C3}" presName="spaceBetweenRectangles" presStyleCnt="0"/>
      <dgm:spPr/>
    </dgm:pt>
    <dgm:pt modelId="{BFC20641-83D7-4029-B2A3-956239516AAC}" type="pres">
      <dgm:prSet presAssocID="{27646FF0-8A3B-48B5-AACB-4332328353E3}" presName="parentLin" presStyleCnt="0"/>
      <dgm:spPr/>
    </dgm:pt>
    <dgm:pt modelId="{7E108B21-4A01-4702-A150-44719D5E7334}" type="pres">
      <dgm:prSet presAssocID="{27646FF0-8A3B-48B5-AACB-4332328353E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5C22DA3-FD6A-447C-B462-D0DED710A7A0}" type="pres">
      <dgm:prSet presAssocID="{27646FF0-8A3B-48B5-AACB-4332328353E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C3EE1-0849-47BF-BDFD-56A3002384B5}" type="pres">
      <dgm:prSet presAssocID="{27646FF0-8A3B-48B5-AACB-4332328353E3}" presName="negativeSpace" presStyleCnt="0"/>
      <dgm:spPr/>
    </dgm:pt>
    <dgm:pt modelId="{16D8EF76-1BDE-4A14-859F-C43472EF09BA}" type="pres">
      <dgm:prSet presAssocID="{27646FF0-8A3B-48B5-AACB-4332328353E3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4B096-837E-4B36-BEE3-4DE0E354EB94}" type="pres">
      <dgm:prSet presAssocID="{AB5EEBF1-4C59-489F-B3FA-F3B0490FB7E9}" presName="spaceBetweenRectangles" presStyleCnt="0"/>
      <dgm:spPr/>
    </dgm:pt>
    <dgm:pt modelId="{E870DFDE-BEFB-4C41-835B-9F611F1E2389}" type="pres">
      <dgm:prSet presAssocID="{F68A597F-D9AD-43C7-AC33-077C06BAE762}" presName="parentLin" presStyleCnt="0"/>
      <dgm:spPr/>
    </dgm:pt>
    <dgm:pt modelId="{0C6FF791-6004-45B5-8DE8-107452D976B9}" type="pres">
      <dgm:prSet presAssocID="{F68A597F-D9AD-43C7-AC33-077C06BAE762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C9ADA4C8-3417-494E-922F-190E8F1AD6A5}" type="pres">
      <dgm:prSet presAssocID="{F68A597F-D9AD-43C7-AC33-077C06BAE762}" presName="parentText" presStyleLbl="node1" presStyleIdx="5" presStyleCnt="7" custLinFactNeighborX="-826" custLinFactNeighborY="3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D8B07-1935-4188-B51C-AF9F58B12683}" type="pres">
      <dgm:prSet presAssocID="{F68A597F-D9AD-43C7-AC33-077C06BAE762}" presName="negativeSpace" presStyleCnt="0"/>
      <dgm:spPr/>
    </dgm:pt>
    <dgm:pt modelId="{A4C35C7F-920C-4D8C-A2F2-D4A5DE8A3D30}" type="pres">
      <dgm:prSet presAssocID="{F68A597F-D9AD-43C7-AC33-077C06BAE762}" presName="childText" presStyleLbl="conFgAcc1" presStyleIdx="5" presStyleCnt="7">
        <dgm:presLayoutVars>
          <dgm:bulletEnabled val="1"/>
        </dgm:presLayoutVars>
      </dgm:prSet>
      <dgm:spPr/>
    </dgm:pt>
    <dgm:pt modelId="{E75A4F2F-4D31-49E3-8B95-940EA35A6B49}" type="pres">
      <dgm:prSet presAssocID="{FA4BDD99-4A32-4BCA-9CA3-8D5BE5F6F95C}" presName="spaceBetweenRectangles" presStyleCnt="0"/>
      <dgm:spPr/>
    </dgm:pt>
    <dgm:pt modelId="{3624FCF5-365D-4B1D-8C13-29DCDC2B3D60}" type="pres">
      <dgm:prSet presAssocID="{14429E33-01B1-40E2-9CF2-9A83D45D8062}" presName="parentLin" presStyleCnt="0"/>
      <dgm:spPr/>
    </dgm:pt>
    <dgm:pt modelId="{51E58A08-B6EB-47D2-B872-0D376E484538}" type="pres">
      <dgm:prSet presAssocID="{14429E33-01B1-40E2-9CF2-9A83D45D806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0856232-26EA-49A8-8638-86C77CD85544}" type="pres">
      <dgm:prSet presAssocID="{14429E33-01B1-40E2-9CF2-9A83D45D8062}" presName="parentText" presStyleLbl="node1" presStyleIdx="6" presStyleCnt="7" custLinFactNeighborX="-3846" custLinFactNeighborY="-64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35809-EC79-4128-BECD-39E5F4FDA20F}" type="pres">
      <dgm:prSet presAssocID="{14429E33-01B1-40E2-9CF2-9A83D45D8062}" presName="negativeSpace" presStyleCnt="0"/>
      <dgm:spPr/>
    </dgm:pt>
    <dgm:pt modelId="{86750F82-1382-47BC-9342-717CE9BF3A06}" type="pres">
      <dgm:prSet presAssocID="{14429E33-01B1-40E2-9CF2-9A83D45D806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E5749C3-1B13-42FF-8449-6E7762432A21}" srcId="{BECD4FC7-4200-4C78-A630-476DD4E27392}" destId="{27646FF0-8A3B-48B5-AACB-4332328353E3}" srcOrd="4" destOrd="0" parTransId="{84987D9E-BF50-40E1-91EF-39C2B9FB4606}" sibTransId="{AB5EEBF1-4C59-489F-B3FA-F3B0490FB7E9}"/>
    <dgm:cxn modelId="{D3F91264-DBAE-401E-97E9-3D45E04D49AC}" type="presOf" srcId="{BECD4FC7-4200-4C78-A630-476DD4E27392}" destId="{FC707B14-0C82-46FD-AD9C-9BEB3F02917F}" srcOrd="0" destOrd="0" presId="urn:microsoft.com/office/officeart/2005/8/layout/list1"/>
    <dgm:cxn modelId="{351D8AC2-C106-4609-86D7-A59AB0C0D5E7}" type="presOf" srcId="{551CF215-0233-47BE-A68A-787CE58D703F}" destId="{91B177EB-8A04-411E-B937-EB6C9DC42391}" srcOrd="1" destOrd="0" presId="urn:microsoft.com/office/officeart/2005/8/layout/list1"/>
    <dgm:cxn modelId="{3A86226A-9773-452D-B2B8-66BBD9207469}" srcId="{BECD4FC7-4200-4C78-A630-476DD4E27392}" destId="{14429E33-01B1-40E2-9CF2-9A83D45D8062}" srcOrd="6" destOrd="0" parTransId="{7B4F3112-198A-4D77-8E32-69DD1E85BF5E}" sibTransId="{A4A5391F-A7CE-4DC4-B98E-AD7BDA33876F}"/>
    <dgm:cxn modelId="{8184310A-A97C-4007-82CA-76B1618887A4}" type="presOf" srcId="{551CF215-0233-47BE-A68A-787CE58D703F}" destId="{1BB009E4-84E5-40BB-B4B6-4D3A529B5956}" srcOrd="0" destOrd="0" presId="urn:microsoft.com/office/officeart/2005/8/layout/list1"/>
    <dgm:cxn modelId="{386D6956-369A-4737-8A19-85EA6F95A100}" type="presOf" srcId="{F68A597F-D9AD-43C7-AC33-077C06BAE762}" destId="{0C6FF791-6004-45B5-8DE8-107452D976B9}" srcOrd="0" destOrd="0" presId="urn:microsoft.com/office/officeart/2005/8/layout/list1"/>
    <dgm:cxn modelId="{D0B4978D-DCE4-466B-BA2A-193AB052BC9C}" type="presOf" srcId="{F68A597F-D9AD-43C7-AC33-077C06BAE762}" destId="{C9ADA4C8-3417-494E-922F-190E8F1AD6A5}" srcOrd="1" destOrd="0" presId="urn:microsoft.com/office/officeart/2005/8/layout/list1"/>
    <dgm:cxn modelId="{8C1C402B-5DB0-44FC-9AEC-DC64D76038EB}" type="presOf" srcId="{27646FF0-8A3B-48B5-AACB-4332328353E3}" destId="{7E108B21-4A01-4702-A150-44719D5E7334}" srcOrd="0" destOrd="0" presId="urn:microsoft.com/office/officeart/2005/8/layout/list1"/>
    <dgm:cxn modelId="{BF41D244-A511-4902-A8F7-C6F6F3EA8548}" type="presOf" srcId="{BB5A5226-4A89-4DA1-A8FE-5C2D32DB6DDC}" destId="{AF85BF3A-5AC0-4FE1-AD6E-11D072DFEDAB}" srcOrd="1" destOrd="0" presId="urn:microsoft.com/office/officeart/2005/8/layout/list1"/>
    <dgm:cxn modelId="{90625319-652B-4DE9-9C18-855420EE5D3E}" srcId="{BECD4FC7-4200-4C78-A630-476DD4E27392}" destId="{551CF215-0233-47BE-A68A-787CE58D703F}" srcOrd="0" destOrd="0" parTransId="{541CD220-71F0-4C2A-A1C7-8E258CD37F90}" sibTransId="{46AC0C4C-B667-4F5F-B0D4-F6BE1E6C0E94}"/>
    <dgm:cxn modelId="{42E15576-AE1B-44B9-B875-585790DB81FD}" srcId="{BECD4FC7-4200-4C78-A630-476DD4E27392}" destId="{48546960-93EE-4EBD-87F2-6CCBF2F01F21}" srcOrd="3" destOrd="0" parTransId="{6550BAB7-E91C-4DAF-9346-26366730E850}" sibTransId="{E00A20E6-9F49-4E50-A3A1-7AEA0E6FC7C3}"/>
    <dgm:cxn modelId="{1CBCA3B1-E1C9-48EB-949F-97AB3EAEBCD4}" srcId="{BECD4FC7-4200-4C78-A630-476DD4E27392}" destId="{8CA00C26-D3B3-48D1-BA9C-4B2FE675853C}" srcOrd="1" destOrd="0" parTransId="{45C94A71-5D24-447D-9627-8385E5129528}" sibTransId="{118F94F4-EBCA-470D-852B-58AD95F5FCB2}"/>
    <dgm:cxn modelId="{12D99D19-CBE9-412A-B7A9-4D008D020A79}" type="presOf" srcId="{14429E33-01B1-40E2-9CF2-9A83D45D8062}" destId="{00856232-26EA-49A8-8638-86C77CD85544}" srcOrd="1" destOrd="0" presId="urn:microsoft.com/office/officeart/2005/8/layout/list1"/>
    <dgm:cxn modelId="{5768B25A-D6E9-41E6-9950-D75EBBF1B27E}" type="presOf" srcId="{8CA00C26-D3B3-48D1-BA9C-4B2FE675853C}" destId="{792F0B40-309C-4D91-8CD3-E722C95B4F47}" srcOrd="1" destOrd="0" presId="urn:microsoft.com/office/officeart/2005/8/layout/list1"/>
    <dgm:cxn modelId="{45F1E5BB-98D6-4BF6-B02F-FAE51FF9F412}" type="presOf" srcId="{27646FF0-8A3B-48B5-AACB-4332328353E3}" destId="{F5C22DA3-FD6A-447C-B462-D0DED710A7A0}" srcOrd="1" destOrd="0" presId="urn:microsoft.com/office/officeart/2005/8/layout/list1"/>
    <dgm:cxn modelId="{F53DE7CC-76E6-4D1D-9C50-C1F7C3963A23}" type="presOf" srcId="{48546960-93EE-4EBD-87F2-6CCBF2F01F21}" destId="{0986825F-BBC7-4F61-8556-88A7A092EFB8}" srcOrd="1" destOrd="0" presId="urn:microsoft.com/office/officeart/2005/8/layout/list1"/>
    <dgm:cxn modelId="{9FB02E5E-7BA2-4816-9367-6A6C1666013F}" type="presOf" srcId="{8CA00C26-D3B3-48D1-BA9C-4B2FE675853C}" destId="{B6566E91-3B7F-4A8F-9673-E5F1597B1396}" srcOrd="0" destOrd="0" presId="urn:microsoft.com/office/officeart/2005/8/layout/list1"/>
    <dgm:cxn modelId="{AF39385A-C838-47F9-A7E5-7B4A39C90B8D}" srcId="{BECD4FC7-4200-4C78-A630-476DD4E27392}" destId="{BB5A5226-4A89-4DA1-A8FE-5C2D32DB6DDC}" srcOrd="2" destOrd="0" parTransId="{F86D760D-9BB5-4C25-BC38-DE6C4B839334}" sibTransId="{463C9E05-1674-468E-82A7-0A2C4580BAB5}"/>
    <dgm:cxn modelId="{86806199-BB70-4DE3-85BE-0E836FCBD34A}" type="presOf" srcId="{48546960-93EE-4EBD-87F2-6CCBF2F01F21}" destId="{BA131689-9C8A-4DE6-9025-E048734362F2}" srcOrd="0" destOrd="0" presId="urn:microsoft.com/office/officeart/2005/8/layout/list1"/>
    <dgm:cxn modelId="{841503F4-78FB-46E0-8D89-AA7BBE30D00F}" type="presOf" srcId="{14429E33-01B1-40E2-9CF2-9A83D45D8062}" destId="{51E58A08-B6EB-47D2-B872-0D376E484538}" srcOrd="0" destOrd="0" presId="urn:microsoft.com/office/officeart/2005/8/layout/list1"/>
    <dgm:cxn modelId="{6FE4BEE6-00FD-404A-86E7-DDF33EF9F523}" srcId="{BECD4FC7-4200-4C78-A630-476DD4E27392}" destId="{F68A597F-D9AD-43C7-AC33-077C06BAE762}" srcOrd="5" destOrd="0" parTransId="{A0753B94-7792-4CF2-9FA1-6FDC0DEDE1A4}" sibTransId="{FA4BDD99-4A32-4BCA-9CA3-8D5BE5F6F95C}"/>
    <dgm:cxn modelId="{B39D940D-10F4-4842-BF99-4EC01C57072A}" type="presOf" srcId="{BB5A5226-4A89-4DA1-A8FE-5C2D32DB6DDC}" destId="{C6427488-B424-4EA1-9F7C-88E2FBBA93FE}" srcOrd="0" destOrd="0" presId="urn:microsoft.com/office/officeart/2005/8/layout/list1"/>
    <dgm:cxn modelId="{32DCD3DB-FFC4-44EB-9E8D-CF90621A3CB1}" type="presParOf" srcId="{FC707B14-0C82-46FD-AD9C-9BEB3F02917F}" destId="{D70202A2-2907-4308-B02A-37B491106073}" srcOrd="0" destOrd="0" presId="urn:microsoft.com/office/officeart/2005/8/layout/list1"/>
    <dgm:cxn modelId="{B7822B2A-1D2A-49BD-852A-A3B6074A3A50}" type="presParOf" srcId="{D70202A2-2907-4308-B02A-37B491106073}" destId="{1BB009E4-84E5-40BB-B4B6-4D3A529B5956}" srcOrd="0" destOrd="0" presId="urn:microsoft.com/office/officeart/2005/8/layout/list1"/>
    <dgm:cxn modelId="{F83C1221-3CE7-4E78-9E28-D57CC112329F}" type="presParOf" srcId="{D70202A2-2907-4308-B02A-37B491106073}" destId="{91B177EB-8A04-411E-B937-EB6C9DC42391}" srcOrd="1" destOrd="0" presId="urn:microsoft.com/office/officeart/2005/8/layout/list1"/>
    <dgm:cxn modelId="{1B1F2694-9639-46ED-A067-AE3F3A247A42}" type="presParOf" srcId="{FC707B14-0C82-46FD-AD9C-9BEB3F02917F}" destId="{5EFEEDA8-4B9B-4A8E-8A83-93BF7B2552C5}" srcOrd="1" destOrd="0" presId="urn:microsoft.com/office/officeart/2005/8/layout/list1"/>
    <dgm:cxn modelId="{C5A562F9-A120-473C-8FB6-4034F639141F}" type="presParOf" srcId="{FC707B14-0C82-46FD-AD9C-9BEB3F02917F}" destId="{548F1C28-973E-4A8F-86B9-9A4A139029A8}" srcOrd="2" destOrd="0" presId="urn:microsoft.com/office/officeart/2005/8/layout/list1"/>
    <dgm:cxn modelId="{0DE176F0-593A-4EE4-BA16-CBDE74D434BA}" type="presParOf" srcId="{FC707B14-0C82-46FD-AD9C-9BEB3F02917F}" destId="{8C871E86-F73B-4FB2-A182-A2714885F2F4}" srcOrd="3" destOrd="0" presId="urn:microsoft.com/office/officeart/2005/8/layout/list1"/>
    <dgm:cxn modelId="{00E4CFA5-74D6-4876-A370-B385482AD00D}" type="presParOf" srcId="{FC707B14-0C82-46FD-AD9C-9BEB3F02917F}" destId="{7277C339-26E8-48AD-A888-180872C37608}" srcOrd="4" destOrd="0" presId="urn:microsoft.com/office/officeart/2005/8/layout/list1"/>
    <dgm:cxn modelId="{F6492973-A5F4-4660-B518-E1344E833933}" type="presParOf" srcId="{7277C339-26E8-48AD-A888-180872C37608}" destId="{B6566E91-3B7F-4A8F-9673-E5F1597B1396}" srcOrd="0" destOrd="0" presId="urn:microsoft.com/office/officeart/2005/8/layout/list1"/>
    <dgm:cxn modelId="{93467658-646B-4F5B-956D-0DC155E8E1B7}" type="presParOf" srcId="{7277C339-26E8-48AD-A888-180872C37608}" destId="{792F0B40-309C-4D91-8CD3-E722C95B4F47}" srcOrd="1" destOrd="0" presId="urn:microsoft.com/office/officeart/2005/8/layout/list1"/>
    <dgm:cxn modelId="{DC67A58E-E65E-4905-A5E2-354B42099B7D}" type="presParOf" srcId="{FC707B14-0C82-46FD-AD9C-9BEB3F02917F}" destId="{9D80EF05-D198-47FB-818B-8C4BCBC6AECC}" srcOrd="5" destOrd="0" presId="urn:microsoft.com/office/officeart/2005/8/layout/list1"/>
    <dgm:cxn modelId="{9DC9BAC0-81EA-4C32-9757-26753C1264BD}" type="presParOf" srcId="{FC707B14-0C82-46FD-AD9C-9BEB3F02917F}" destId="{D3709E3F-C751-497D-A436-3CC1FD9DB5E4}" srcOrd="6" destOrd="0" presId="urn:microsoft.com/office/officeart/2005/8/layout/list1"/>
    <dgm:cxn modelId="{04B6CB89-D4F9-42C2-90F1-378A468D0A0E}" type="presParOf" srcId="{FC707B14-0C82-46FD-AD9C-9BEB3F02917F}" destId="{B11AAF8B-64CA-48F2-BD75-E737B12BAC04}" srcOrd="7" destOrd="0" presId="urn:microsoft.com/office/officeart/2005/8/layout/list1"/>
    <dgm:cxn modelId="{A2F1E9A1-500C-42BB-92AB-E8020E846A60}" type="presParOf" srcId="{FC707B14-0C82-46FD-AD9C-9BEB3F02917F}" destId="{BE480F5C-BDD5-4229-AE2A-8E495B0AC090}" srcOrd="8" destOrd="0" presId="urn:microsoft.com/office/officeart/2005/8/layout/list1"/>
    <dgm:cxn modelId="{5785BCF1-51AC-4FF4-83FD-FDDD13AC0248}" type="presParOf" srcId="{BE480F5C-BDD5-4229-AE2A-8E495B0AC090}" destId="{C6427488-B424-4EA1-9F7C-88E2FBBA93FE}" srcOrd="0" destOrd="0" presId="urn:microsoft.com/office/officeart/2005/8/layout/list1"/>
    <dgm:cxn modelId="{D48EAA22-C9D4-4F42-BA2F-06199BF5A3A6}" type="presParOf" srcId="{BE480F5C-BDD5-4229-AE2A-8E495B0AC090}" destId="{AF85BF3A-5AC0-4FE1-AD6E-11D072DFEDAB}" srcOrd="1" destOrd="0" presId="urn:microsoft.com/office/officeart/2005/8/layout/list1"/>
    <dgm:cxn modelId="{02CCD5D0-21D1-4374-AC47-F121DFF6DB34}" type="presParOf" srcId="{FC707B14-0C82-46FD-AD9C-9BEB3F02917F}" destId="{F4E2599E-F43D-4142-8A10-F6F061D18C68}" srcOrd="9" destOrd="0" presId="urn:microsoft.com/office/officeart/2005/8/layout/list1"/>
    <dgm:cxn modelId="{39EDC675-AB36-4479-B939-AD8D0F01C86A}" type="presParOf" srcId="{FC707B14-0C82-46FD-AD9C-9BEB3F02917F}" destId="{3190536E-3DF7-4E13-8936-F5996E12F727}" srcOrd="10" destOrd="0" presId="urn:microsoft.com/office/officeart/2005/8/layout/list1"/>
    <dgm:cxn modelId="{73D1B804-41DC-426C-AE35-EC0677C088F0}" type="presParOf" srcId="{FC707B14-0C82-46FD-AD9C-9BEB3F02917F}" destId="{05716CB4-BC70-4848-83BA-3C90D4326FCD}" srcOrd="11" destOrd="0" presId="urn:microsoft.com/office/officeart/2005/8/layout/list1"/>
    <dgm:cxn modelId="{8BC4D2E5-62E5-4BE9-AAA9-5E026595B826}" type="presParOf" srcId="{FC707B14-0C82-46FD-AD9C-9BEB3F02917F}" destId="{ACCEFF95-A760-4812-8ADA-114B1C086202}" srcOrd="12" destOrd="0" presId="urn:microsoft.com/office/officeart/2005/8/layout/list1"/>
    <dgm:cxn modelId="{302BC28B-8622-4D5C-AAEC-608C267E40EF}" type="presParOf" srcId="{ACCEFF95-A760-4812-8ADA-114B1C086202}" destId="{BA131689-9C8A-4DE6-9025-E048734362F2}" srcOrd="0" destOrd="0" presId="urn:microsoft.com/office/officeart/2005/8/layout/list1"/>
    <dgm:cxn modelId="{8799FB9C-D87E-4170-B42D-A902FEAD59D9}" type="presParOf" srcId="{ACCEFF95-A760-4812-8ADA-114B1C086202}" destId="{0986825F-BBC7-4F61-8556-88A7A092EFB8}" srcOrd="1" destOrd="0" presId="urn:microsoft.com/office/officeart/2005/8/layout/list1"/>
    <dgm:cxn modelId="{EB8B81F5-1F7A-47AC-9ACE-81E3B3F3A912}" type="presParOf" srcId="{FC707B14-0C82-46FD-AD9C-9BEB3F02917F}" destId="{1E3BFCD3-7CB4-4B3A-A101-614511B400A5}" srcOrd="13" destOrd="0" presId="urn:microsoft.com/office/officeart/2005/8/layout/list1"/>
    <dgm:cxn modelId="{8750963C-E9EA-4960-9D75-2818E2DD0858}" type="presParOf" srcId="{FC707B14-0C82-46FD-AD9C-9BEB3F02917F}" destId="{14CF6566-6D7E-4DE1-BD5C-D9701A0E38D8}" srcOrd="14" destOrd="0" presId="urn:microsoft.com/office/officeart/2005/8/layout/list1"/>
    <dgm:cxn modelId="{C18FC63C-405D-4003-BAB9-657931062447}" type="presParOf" srcId="{FC707B14-0C82-46FD-AD9C-9BEB3F02917F}" destId="{685E8A48-B1CD-4058-9B8E-01175CC6B450}" srcOrd="15" destOrd="0" presId="urn:microsoft.com/office/officeart/2005/8/layout/list1"/>
    <dgm:cxn modelId="{6A1E4700-E874-4B45-A0D6-65DC48FCE269}" type="presParOf" srcId="{FC707B14-0C82-46FD-AD9C-9BEB3F02917F}" destId="{BFC20641-83D7-4029-B2A3-956239516AAC}" srcOrd="16" destOrd="0" presId="urn:microsoft.com/office/officeart/2005/8/layout/list1"/>
    <dgm:cxn modelId="{674ED1C2-AF67-4EBF-8A46-6871226DB35C}" type="presParOf" srcId="{BFC20641-83D7-4029-B2A3-956239516AAC}" destId="{7E108B21-4A01-4702-A150-44719D5E7334}" srcOrd="0" destOrd="0" presId="urn:microsoft.com/office/officeart/2005/8/layout/list1"/>
    <dgm:cxn modelId="{89F3F8B1-F84B-4205-8BD4-9043B067008C}" type="presParOf" srcId="{BFC20641-83D7-4029-B2A3-956239516AAC}" destId="{F5C22DA3-FD6A-447C-B462-D0DED710A7A0}" srcOrd="1" destOrd="0" presId="urn:microsoft.com/office/officeart/2005/8/layout/list1"/>
    <dgm:cxn modelId="{F519A16B-0CEE-4068-83C6-1E1CD9E21AE0}" type="presParOf" srcId="{FC707B14-0C82-46FD-AD9C-9BEB3F02917F}" destId="{530C3EE1-0849-47BF-BDFD-56A3002384B5}" srcOrd="17" destOrd="0" presId="urn:microsoft.com/office/officeart/2005/8/layout/list1"/>
    <dgm:cxn modelId="{2E19FD14-41A2-4BFE-A1D7-47617B79F2D0}" type="presParOf" srcId="{FC707B14-0C82-46FD-AD9C-9BEB3F02917F}" destId="{16D8EF76-1BDE-4A14-859F-C43472EF09BA}" srcOrd="18" destOrd="0" presId="urn:microsoft.com/office/officeart/2005/8/layout/list1"/>
    <dgm:cxn modelId="{ECC6A5CA-01FB-4BB4-A6C9-A3AA371DC438}" type="presParOf" srcId="{FC707B14-0C82-46FD-AD9C-9BEB3F02917F}" destId="{76B4B096-837E-4B36-BEE3-4DE0E354EB94}" srcOrd="19" destOrd="0" presId="urn:microsoft.com/office/officeart/2005/8/layout/list1"/>
    <dgm:cxn modelId="{ABDF6EB0-5183-4482-A078-9A9005F03027}" type="presParOf" srcId="{FC707B14-0C82-46FD-AD9C-9BEB3F02917F}" destId="{E870DFDE-BEFB-4C41-835B-9F611F1E2389}" srcOrd="20" destOrd="0" presId="urn:microsoft.com/office/officeart/2005/8/layout/list1"/>
    <dgm:cxn modelId="{1CA5510D-CA0E-4C56-A428-719513FFDD48}" type="presParOf" srcId="{E870DFDE-BEFB-4C41-835B-9F611F1E2389}" destId="{0C6FF791-6004-45B5-8DE8-107452D976B9}" srcOrd="0" destOrd="0" presId="urn:microsoft.com/office/officeart/2005/8/layout/list1"/>
    <dgm:cxn modelId="{64E6393C-A0D3-4E6D-A775-42441C897A61}" type="presParOf" srcId="{E870DFDE-BEFB-4C41-835B-9F611F1E2389}" destId="{C9ADA4C8-3417-494E-922F-190E8F1AD6A5}" srcOrd="1" destOrd="0" presId="urn:microsoft.com/office/officeart/2005/8/layout/list1"/>
    <dgm:cxn modelId="{CBE79EA0-252D-41C0-B7CE-D03A3E770079}" type="presParOf" srcId="{FC707B14-0C82-46FD-AD9C-9BEB3F02917F}" destId="{602D8B07-1935-4188-B51C-AF9F58B12683}" srcOrd="21" destOrd="0" presId="urn:microsoft.com/office/officeart/2005/8/layout/list1"/>
    <dgm:cxn modelId="{36FB608D-15BF-4F75-96C7-AE64BAC13388}" type="presParOf" srcId="{FC707B14-0C82-46FD-AD9C-9BEB3F02917F}" destId="{A4C35C7F-920C-4D8C-A2F2-D4A5DE8A3D30}" srcOrd="22" destOrd="0" presId="urn:microsoft.com/office/officeart/2005/8/layout/list1"/>
    <dgm:cxn modelId="{ED86B34C-598D-47DD-8381-22E00CABF473}" type="presParOf" srcId="{FC707B14-0C82-46FD-AD9C-9BEB3F02917F}" destId="{E75A4F2F-4D31-49E3-8B95-940EA35A6B49}" srcOrd="23" destOrd="0" presId="urn:microsoft.com/office/officeart/2005/8/layout/list1"/>
    <dgm:cxn modelId="{21A92E15-8A75-48F3-98B1-6DCF1B1F98A4}" type="presParOf" srcId="{FC707B14-0C82-46FD-AD9C-9BEB3F02917F}" destId="{3624FCF5-365D-4B1D-8C13-29DCDC2B3D60}" srcOrd="24" destOrd="0" presId="urn:microsoft.com/office/officeart/2005/8/layout/list1"/>
    <dgm:cxn modelId="{7A3749CD-F451-4699-9C88-964CED1FCEDA}" type="presParOf" srcId="{3624FCF5-365D-4B1D-8C13-29DCDC2B3D60}" destId="{51E58A08-B6EB-47D2-B872-0D376E484538}" srcOrd="0" destOrd="0" presId="urn:microsoft.com/office/officeart/2005/8/layout/list1"/>
    <dgm:cxn modelId="{99248434-119A-4D0D-875A-3B8A2165AA97}" type="presParOf" srcId="{3624FCF5-365D-4B1D-8C13-29DCDC2B3D60}" destId="{00856232-26EA-49A8-8638-86C77CD85544}" srcOrd="1" destOrd="0" presId="urn:microsoft.com/office/officeart/2005/8/layout/list1"/>
    <dgm:cxn modelId="{752951D1-1161-44C5-8535-1F00AD8D8F46}" type="presParOf" srcId="{FC707B14-0C82-46FD-AD9C-9BEB3F02917F}" destId="{77835809-EC79-4128-BECD-39E5F4FDA20F}" srcOrd="25" destOrd="0" presId="urn:microsoft.com/office/officeart/2005/8/layout/list1"/>
    <dgm:cxn modelId="{19003B36-DE1E-4CC3-88F1-38FC00104628}" type="presParOf" srcId="{FC707B14-0C82-46FD-AD9C-9BEB3F02917F}" destId="{86750F82-1382-47BC-9342-717CE9BF3A06}" srcOrd="2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752F5-CC92-4903-8C8F-63761CC7687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4AA67-E944-4B66-BCE6-3C28B4B41CF3}">
      <dgm:prSet phldrT="[Текст]" custT="1"/>
      <dgm:spPr>
        <a:gradFill rotWithShape="0">
          <a:gsLst>
            <a:gs pos="0">
              <a:srgbClr val="B5CEED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4800000" scaled="0"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1. Электронное строение</a:t>
          </a:r>
          <a:endParaRPr lang="ru-RU" sz="2000" dirty="0">
            <a:solidFill>
              <a:schemeClr val="tx1"/>
            </a:solidFill>
          </a:endParaRPr>
        </a:p>
      </dgm:t>
    </dgm:pt>
    <dgm:pt modelId="{34ABE212-7451-417B-A563-63D28CB88F10}" type="parTrans" cxnId="{199FC784-FECB-46EB-8F83-D6C5B3C1D835}">
      <dgm:prSet/>
      <dgm:spPr/>
      <dgm:t>
        <a:bodyPr/>
        <a:lstStyle/>
        <a:p>
          <a:endParaRPr lang="ru-RU"/>
        </a:p>
      </dgm:t>
    </dgm:pt>
    <dgm:pt modelId="{DD7ACAB9-3B07-4C92-A144-93507B07A4D1}" type="sibTrans" cxnId="{199FC784-FECB-46EB-8F83-D6C5B3C1D835}">
      <dgm:prSet/>
      <dgm:spPr/>
      <dgm:t>
        <a:bodyPr/>
        <a:lstStyle/>
        <a:p>
          <a:endParaRPr lang="ru-RU"/>
        </a:p>
      </dgm:t>
    </dgm:pt>
    <dgm:pt modelId="{E1A10FC5-71D2-48CD-B673-A56F3C5E7BCA}" type="pres">
      <dgm:prSet presAssocID="{CA8752F5-CC92-4903-8C8F-63761CC768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2FF3E-DFD0-4A65-A0C2-BE218746D9E5}" type="pres">
      <dgm:prSet presAssocID="{22B4AA67-E944-4B66-BCE6-3C28B4B41CF3}" presName="parentLin" presStyleCnt="0"/>
      <dgm:spPr/>
    </dgm:pt>
    <dgm:pt modelId="{9A014D11-1D8F-4D4D-BC56-B05911E908A6}" type="pres">
      <dgm:prSet presAssocID="{22B4AA67-E944-4B66-BCE6-3C28B4B41CF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0485817-BCF0-4BF1-AA61-16B34C2671A6}" type="pres">
      <dgm:prSet presAssocID="{22B4AA67-E944-4B66-BCE6-3C28B4B41CF3}" presName="parentText" presStyleLbl="node1" presStyleIdx="0" presStyleCnt="1" custLinFactX="-33482" custLinFactNeighborX="-100000" custLinFactNeighborY="-15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E1F99-0844-4535-8BB6-6605586BDEF6}" type="pres">
      <dgm:prSet presAssocID="{22B4AA67-E944-4B66-BCE6-3C28B4B41CF3}" presName="negativeSpace" presStyleCnt="0"/>
      <dgm:spPr/>
    </dgm:pt>
    <dgm:pt modelId="{C9EFF187-E09D-4E92-98DC-DD62DE503A2F}" type="pres">
      <dgm:prSet presAssocID="{22B4AA67-E944-4B66-BCE6-3C28B4B41CF3}" presName="childText" presStyleLbl="conFgAcc1" presStyleIdx="0" presStyleCnt="1">
        <dgm:presLayoutVars>
          <dgm:bulletEnabled val="1"/>
        </dgm:presLayoutVars>
      </dgm:prSet>
      <dgm:spPr>
        <a:ln>
          <a:solidFill>
            <a:srgbClr val="006BBC"/>
          </a:solidFill>
        </a:ln>
      </dgm:spPr>
      <dgm:t>
        <a:bodyPr/>
        <a:lstStyle/>
        <a:p>
          <a:endParaRPr lang="ru-RU"/>
        </a:p>
      </dgm:t>
    </dgm:pt>
  </dgm:ptLst>
  <dgm:cxnLst>
    <dgm:cxn modelId="{D2E4BE52-AB70-45C5-9BF8-8C367303C722}" type="presOf" srcId="{CA8752F5-CC92-4903-8C8F-63761CC76875}" destId="{E1A10FC5-71D2-48CD-B673-A56F3C5E7BCA}" srcOrd="0" destOrd="0" presId="urn:microsoft.com/office/officeart/2005/8/layout/list1"/>
    <dgm:cxn modelId="{199FC784-FECB-46EB-8F83-D6C5B3C1D835}" srcId="{CA8752F5-CC92-4903-8C8F-63761CC76875}" destId="{22B4AA67-E944-4B66-BCE6-3C28B4B41CF3}" srcOrd="0" destOrd="0" parTransId="{34ABE212-7451-417B-A563-63D28CB88F10}" sibTransId="{DD7ACAB9-3B07-4C92-A144-93507B07A4D1}"/>
    <dgm:cxn modelId="{C1EC97E4-FFC1-45BA-B6EA-C69B6161B33D}" type="presOf" srcId="{22B4AA67-E944-4B66-BCE6-3C28B4B41CF3}" destId="{10485817-BCF0-4BF1-AA61-16B34C2671A6}" srcOrd="1" destOrd="0" presId="urn:microsoft.com/office/officeart/2005/8/layout/list1"/>
    <dgm:cxn modelId="{27D707B5-E970-451C-928D-3529E1C16108}" type="presOf" srcId="{22B4AA67-E944-4B66-BCE6-3C28B4B41CF3}" destId="{9A014D11-1D8F-4D4D-BC56-B05911E908A6}" srcOrd="0" destOrd="0" presId="urn:microsoft.com/office/officeart/2005/8/layout/list1"/>
    <dgm:cxn modelId="{B64C8D12-998C-4ADA-9CA4-ADEC322FFAA5}" type="presParOf" srcId="{E1A10FC5-71D2-48CD-B673-A56F3C5E7BCA}" destId="{C6C2FF3E-DFD0-4A65-A0C2-BE218746D9E5}" srcOrd="0" destOrd="0" presId="urn:microsoft.com/office/officeart/2005/8/layout/list1"/>
    <dgm:cxn modelId="{5C139A1C-1DBA-4DE8-AB9C-AC4DB75F9F9B}" type="presParOf" srcId="{C6C2FF3E-DFD0-4A65-A0C2-BE218746D9E5}" destId="{9A014D11-1D8F-4D4D-BC56-B05911E908A6}" srcOrd="0" destOrd="0" presId="urn:microsoft.com/office/officeart/2005/8/layout/list1"/>
    <dgm:cxn modelId="{FA1B1335-C209-4D52-A9D9-1CFF3BA35514}" type="presParOf" srcId="{C6C2FF3E-DFD0-4A65-A0C2-BE218746D9E5}" destId="{10485817-BCF0-4BF1-AA61-16B34C2671A6}" srcOrd="1" destOrd="0" presId="urn:microsoft.com/office/officeart/2005/8/layout/list1"/>
    <dgm:cxn modelId="{C88A4009-9FA5-4889-B89B-7D3E42051A01}" type="presParOf" srcId="{E1A10FC5-71D2-48CD-B673-A56F3C5E7BCA}" destId="{201E1F99-0844-4535-8BB6-6605586BDEF6}" srcOrd="1" destOrd="0" presId="urn:microsoft.com/office/officeart/2005/8/layout/list1"/>
    <dgm:cxn modelId="{9D1BCE2E-E1B2-4487-A730-127340B7AB46}" type="presParOf" srcId="{E1A10FC5-71D2-48CD-B673-A56F3C5E7BCA}" destId="{C9EFF187-E09D-4E92-98DC-DD62DE503A2F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3EF5D1-B961-471C-BDA4-44BE96AC2A4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8E4C4C-7716-42DD-A962-B613EAEFE9AF}">
      <dgm:prSet phldrT="[Текст]" phldr="1"/>
      <dgm:spPr/>
      <dgm:t>
        <a:bodyPr/>
        <a:lstStyle/>
        <a:p>
          <a:endParaRPr lang="ru-RU" dirty="0"/>
        </a:p>
      </dgm:t>
    </dgm:pt>
    <dgm:pt modelId="{0E074DCE-771A-4AE2-B4E9-A3CB0A970E3C}" type="parTrans" cxnId="{0C4487AD-91DD-40B4-8792-97DD912B32B7}">
      <dgm:prSet/>
      <dgm:spPr/>
      <dgm:t>
        <a:bodyPr/>
        <a:lstStyle/>
        <a:p>
          <a:endParaRPr lang="ru-RU"/>
        </a:p>
      </dgm:t>
    </dgm:pt>
    <dgm:pt modelId="{555DE43C-D137-44AA-AA46-D40D99821981}" type="sibTrans" cxnId="{0C4487AD-91DD-40B4-8792-97DD912B32B7}">
      <dgm:prSet/>
      <dgm:spPr/>
      <dgm:t>
        <a:bodyPr/>
        <a:lstStyle/>
        <a:p>
          <a:endParaRPr lang="ru-RU"/>
        </a:p>
      </dgm:t>
    </dgm:pt>
    <dgm:pt modelId="{C68ED3C7-8C9E-4B86-92F6-85005EA69C40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Тугоплавкое вещество (</a:t>
          </a:r>
          <a:r>
            <a:rPr lang="en-US" sz="1800" b="1" dirty="0" smtClean="0">
              <a:solidFill>
                <a:schemeClr val="tx1"/>
              </a:solidFill>
            </a:rPr>
            <a:t>t</a:t>
          </a:r>
          <a:r>
            <a:rPr lang="ru-RU" sz="1800" b="1" dirty="0" smtClean="0">
              <a:solidFill>
                <a:schemeClr val="tx1"/>
              </a:solidFill>
            </a:rPr>
            <a:t>пл.=1400°С) темно-серого цвета с металлическим блеском, хрупкое, плохо проводит электрический ток.</a:t>
          </a:r>
          <a:endParaRPr lang="ru-RU" sz="1800" b="1" dirty="0">
            <a:solidFill>
              <a:schemeClr val="tx1"/>
            </a:solidFill>
          </a:endParaRPr>
        </a:p>
      </dgm:t>
    </dgm:pt>
    <dgm:pt modelId="{D1FD7A36-4095-44E5-B384-53159EB372FD}" type="parTrans" cxnId="{D51AD338-42D0-40F1-B7C2-3FEF735FA8C0}">
      <dgm:prSet/>
      <dgm:spPr/>
      <dgm:t>
        <a:bodyPr/>
        <a:lstStyle/>
        <a:p>
          <a:endParaRPr lang="ru-RU"/>
        </a:p>
      </dgm:t>
    </dgm:pt>
    <dgm:pt modelId="{7C09A276-7620-4A83-932B-079F7AAFCF5B}" type="sibTrans" cxnId="{D51AD338-42D0-40F1-B7C2-3FEF735FA8C0}">
      <dgm:prSet/>
      <dgm:spPr/>
      <dgm:t>
        <a:bodyPr/>
        <a:lstStyle/>
        <a:p>
          <a:endParaRPr lang="ru-RU"/>
        </a:p>
      </dgm:t>
    </dgm:pt>
    <dgm:pt modelId="{BA9A2BFE-F80A-43BA-854B-D06A95CC407E}">
      <dgm:prSet phldrT="[Текст]" phldr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ru-RU" sz="4000" b="1" dirty="0"/>
        </a:p>
      </dgm:t>
    </dgm:pt>
    <dgm:pt modelId="{9EDE9DF4-5DBF-4514-9E33-932044566E6F}" type="parTrans" cxnId="{AACE046B-436E-49B2-81DB-DA0FF0F72B08}">
      <dgm:prSet/>
      <dgm:spPr/>
      <dgm:t>
        <a:bodyPr/>
        <a:lstStyle/>
        <a:p>
          <a:endParaRPr lang="ru-RU"/>
        </a:p>
      </dgm:t>
    </dgm:pt>
    <dgm:pt modelId="{93B8E696-F364-4FFD-A8A1-97F0E5D1BD3D}" type="sibTrans" cxnId="{AACE046B-436E-49B2-81DB-DA0FF0F72B08}">
      <dgm:prSet/>
      <dgm:spPr/>
      <dgm:t>
        <a:bodyPr/>
        <a:lstStyle/>
        <a:p>
          <a:endParaRPr lang="ru-RU"/>
        </a:p>
      </dgm:t>
    </dgm:pt>
    <dgm:pt modelId="{05DB038A-E116-43EB-9B5A-5CF17A97A6A3}">
      <dgm:prSet phldrT="[Текст]" phldr="1"/>
      <dgm:spPr/>
      <dgm:t>
        <a:bodyPr/>
        <a:lstStyle/>
        <a:p>
          <a:endParaRPr lang="ru-RU" dirty="0"/>
        </a:p>
      </dgm:t>
    </dgm:pt>
    <dgm:pt modelId="{63D8795C-7557-4CC2-8640-BAFC77415A25}" type="parTrans" cxnId="{9F40A2E8-76DF-4B12-849A-4967086ADB49}">
      <dgm:prSet/>
      <dgm:spPr/>
      <dgm:t>
        <a:bodyPr/>
        <a:lstStyle/>
        <a:p>
          <a:endParaRPr lang="ru-RU"/>
        </a:p>
      </dgm:t>
    </dgm:pt>
    <dgm:pt modelId="{BF4B74A4-5442-4C32-BD35-8B5A3D7D4D40}" type="sibTrans" cxnId="{9F40A2E8-76DF-4B12-849A-4967086ADB49}">
      <dgm:prSet/>
      <dgm:spPr/>
      <dgm:t>
        <a:bodyPr/>
        <a:lstStyle/>
        <a:p>
          <a:endParaRPr lang="ru-RU"/>
        </a:p>
      </dgm:t>
    </dgm:pt>
    <dgm:pt modelId="{34450B9D-A8B6-4D39-BCF6-CF892BF75DD8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 Бурый порошок, не имеющий постоянной температуры плавления.</a:t>
          </a:r>
          <a:endParaRPr lang="ru-RU" sz="1800" b="1" dirty="0">
            <a:solidFill>
              <a:schemeClr val="tx1"/>
            </a:solidFill>
          </a:endParaRPr>
        </a:p>
      </dgm:t>
    </dgm:pt>
    <dgm:pt modelId="{57BD1308-2961-4FFB-805C-70E8F6448630}" type="parTrans" cxnId="{1ECDBA0E-CCEB-479F-AA6E-3DA6A7D3F304}">
      <dgm:prSet/>
      <dgm:spPr/>
      <dgm:t>
        <a:bodyPr/>
        <a:lstStyle/>
        <a:p>
          <a:endParaRPr lang="ru-RU"/>
        </a:p>
      </dgm:t>
    </dgm:pt>
    <dgm:pt modelId="{83C08013-CD35-46CC-AB5B-C19FCE8F8D90}" type="sibTrans" cxnId="{1ECDBA0E-CCEB-479F-AA6E-3DA6A7D3F304}">
      <dgm:prSet/>
      <dgm:spPr/>
      <dgm:t>
        <a:bodyPr/>
        <a:lstStyle/>
        <a:p>
          <a:endParaRPr lang="ru-RU"/>
        </a:p>
      </dgm:t>
    </dgm:pt>
    <dgm:pt modelId="{745E1B90-A594-4EF4-819E-007AC9D3CF4A}">
      <dgm:prSet phldrT="[Текст]" phldr="1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ru-RU" sz="1800" b="1" dirty="0">
            <a:solidFill>
              <a:schemeClr val="tx1"/>
            </a:solidFill>
          </a:endParaRPr>
        </a:p>
      </dgm:t>
    </dgm:pt>
    <dgm:pt modelId="{E012321F-362A-4604-83E7-1DBA900267D4}" type="parTrans" cxnId="{439543A2-D3F9-4B93-95A0-E22F25489B32}">
      <dgm:prSet/>
      <dgm:spPr/>
      <dgm:t>
        <a:bodyPr/>
        <a:lstStyle/>
        <a:p>
          <a:endParaRPr lang="ru-RU"/>
        </a:p>
      </dgm:t>
    </dgm:pt>
    <dgm:pt modelId="{03D0F4D6-766B-4AFE-9330-FF8504B57057}" type="sibTrans" cxnId="{439543A2-D3F9-4B93-95A0-E22F25489B32}">
      <dgm:prSet/>
      <dgm:spPr/>
      <dgm:t>
        <a:bodyPr/>
        <a:lstStyle/>
        <a:p>
          <a:endParaRPr lang="ru-RU"/>
        </a:p>
      </dgm:t>
    </dgm:pt>
    <dgm:pt modelId="{CB2A72F1-647D-4E02-B55F-6F37D49CA957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Неметалл</a:t>
          </a:r>
          <a:endParaRPr lang="ru-RU" sz="1800" b="1" dirty="0">
            <a:solidFill>
              <a:schemeClr val="tx1"/>
            </a:solidFill>
          </a:endParaRPr>
        </a:p>
      </dgm:t>
    </dgm:pt>
    <dgm:pt modelId="{58D12DC3-62C2-43E7-BB9B-5584229B5B9D}" type="parTrans" cxnId="{5C302962-2BD0-4E5C-AAB0-CCA802634485}">
      <dgm:prSet/>
      <dgm:spPr/>
      <dgm:t>
        <a:bodyPr/>
        <a:lstStyle/>
        <a:p>
          <a:endParaRPr lang="ru-RU"/>
        </a:p>
      </dgm:t>
    </dgm:pt>
    <dgm:pt modelId="{4F1AF4BE-A571-46EF-97A9-CB84008D635B}" type="sibTrans" cxnId="{5C302962-2BD0-4E5C-AAB0-CCA802634485}">
      <dgm:prSet/>
      <dgm:spPr/>
      <dgm:t>
        <a:bodyPr/>
        <a:lstStyle/>
        <a:p>
          <a:endParaRPr lang="ru-RU"/>
        </a:p>
      </dgm:t>
    </dgm:pt>
    <dgm:pt modelId="{2954A556-37FC-446B-99B0-9A7EE6218832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endParaRPr lang="ru-RU" sz="2000" dirty="0">
            <a:solidFill>
              <a:schemeClr val="tx1"/>
            </a:solidFill>
          </a:endParaRPr>
        </a:p>
      </dgm:t>
    </dgm:pt>
    <dgm:pt modelId="{6FA91844-3B84-4BC3-B84A-52ED899B6772}" type="parTrans" cxnId="{F8AE98DB-AEBD-4455-9A73-F55A73EFEDB2}">
      <dgm:prSet/>
      <dgm:spPr/>
      <dgm:t>
        <a:bodyPr/>
        <a:lstStyle/>
        <a:p>
          <a:endParaRPr lang="ru-RU"/>
        </a:p>
      </dgm:t>
    </dgm:pt>
    <dgm:pt modelId="{C4E46F8D-42D4-4BEE-9C88-46A89B2E2936}" type="sibTrans" cxnId="{F8AE98DB-AEBD-4455-9A73-F55A73EFEDB2}">
      <dgm:prSet/>
      <dgm:spPr/>
      <dgm:t>
        <a:bodyPr/>
        <a:lstStyle/>
        <a:p>
          <a:endParaRPr lang="ru-RU"/>
        </a:p>
      </dgm:t>
    </dgm:pt>
    <dgm:pt modelId="{D5CB3207-3634-4A81-A972-629EA8D754F0}" type="pres">
      <dgm:prSet presAssocID="{E13EF5D1-B961-471C-BDA4-44BE96AC2A4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07468A-8B57-4ED0-B694-E4738B4FEDBE}" type="pres">
      <dgm:prSet presAssocID="{FF8E4C4C-7716-42DD-A962-B613EAEFE9AF}" presName="compositeNode" presStyleCnt="0">
        <dgm:presLayoutVars>
          <dgm:bulletEnabled val="1"/>
        </dgm:presLayoutVars>
      </dgm:prSet>
      <dgm:spPr/>
    </dgm:pt>
    <dgm:pt modelId="{EE372C3F-8FF0-4C06-ADB5-A422F919DE6B}" type="pres">
      <dgm:prSet presAssocID="{FF8E4C4C-7716-42DD-A962-B613EAEFE9AF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40000"/>
              <a:lumOff val="60000"/>
            </a:schemeClr>
          </a:solidFill>
        </a:ln>
      </dgm:spPr>
    </dgm:pt>
    <dgm:pt modelId="{57CE49A1-6081-4581-87DA-7554EFF5C021}" type="pres">
      <dgm:prSet presAssocID="{FF8E4C4C-7716-42DD-A962-B613EAEFE9A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68A1D-3389-4E35-B6D4-D866B3423F74}" type="pres">
      <dgm:prSet presAssocID="{FF8E4C4C-7716-42DD-A962-B613EAEFE9AF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C4049-7747-405B-B021-EB4FCDF286F0}" type="pres">
      <dgm:prSet presAssocID="{555DE43C-D137-44AA-AA46-D40D99821981}" presName="sibTrans" presStyleCnt="0"/>
      <dgm:spPr/>
    </dgm:pt>
    <dgm:pt modelId="{B70DC34D-DBC1-466F-B846-56DB27B01DB4}" type="pres">
      <dgm:prSet presAssocID="{05DB038A-E116-43EB-9B5A-5CF17A97A6A3}" presName="compositeNode" presStyleCnt="0">
        <dgm:presLayoutVars>
          <dgm:bulletEnabled val="1"/>
        </dgm:presLayoutVars>
      </dgm:prSet>
      <dgm:spPr/>
    </dgm:pt>
    <dgm:pt modelId="{0E8CED95-EAD9-4AFF-B332-E747E64FDF98}" type="pres">
      <dgm:prSet presAssocID="{05DB038A-E116-43EB-9B5A-5CF17A97A6A3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40000"/>
              <a:lumOff val="60000"/>
            </a:schemeClr>
          </a:solidFill>
        </a:ln>
      </dgm:spPr>
    </dgm:pt>
    <dgm:pt modelId="{287BC41B-056D-4838-B4C7-72563733FE6A}" type="pres">
      <dgm:prSet presAssocID="{05DB038A-E116-43EB-9B5A-5CF17A97A6A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D5B05-1EA8-4C7F-8154-FD7FE106F6CD}" type="pres">
      <dgm:prSet presAssocID="{05DB038A-E116-43EB-9B5A-5CF17A97A6A3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C666A-46FB-499D-B983-5807FE9664F4}" type="presOf" srcId="{745E1B90-A594-4EF4-819E-007AC9D3CF4A}" destId="{287BC41B-056D-4838-B4C7-72563733FE6A}" srcOrd="0" destOrd="2" presId="urn:microsoft.com/office/officeart/2005/8/layout/hList2"/>
    <dgm:cxn modelId="{E5DE1977-848F-4715-8A77-23FA76019C80}" type="presOf" srcId="{C68ED3C7-8C9E-4B86-92F6-85005EA69C40}" destId="{57CE49A1-6081-4581-87DA-7554EFF5C021}" srcOrd="0" destOrd="0" presId="urn:microsoft.com/office/officeart/2005/8/layout/hList2"/>
    <dgm:cxn modelId="{D51AD338-42D0-40F1-B7C2-3FEF735FA8C0}" srcId="{FF8E4C4C-7716-42DD-A962-B613EAEFE9AF}" destId="{C68ED3C7-8C9E-4B86-92F6-85005EA69C40}" srcOrd="0" destOrd="0" parTransId="{D1FD7A36-4095-44E5-B384-53159EB372FD}" sibTransId="{7C09A276-7620-4A83-932B-079F7AAFCF5B}"/>
    <dgm:cxn modelId="{1ECDBA0E-CCEB-479F-AA6E-3DA6A7D3F304}" srcId="{05DB038A-E116-43EB-9B5A-5CF17A97A6A3}" destId="{34450B9D-A8B6-4D39-BCF6-CF892BF75DD8}" srcOrd="1" destOrd="0" parTransId="{57BD1308-2961-4FFB-805C-70E8F6448630}" sibTransId="{83C08013-CD35-46CC-AB5B-C19FCE8F8D90}"/>
    <dgm:cxn modelId="{AACE046B-436E-49B2-81DB-DA0FF0F72B08}" srcId="{FF8E4C4C-7716-42DD-A962-B613EAEFE9AF}" destId="{BA9A2BFE-F80A-43BA-854B-D06A95CC407E}" srcOrd="2" destOrd="0" parTransId="{9EDE9DF4-5DBF-4514-9E33-932044566E6F}" sibTransId="{93B8E696-F364-4FFD-A8A1-97F0E5D1BD3D}"/>
    <dgm:cxn modelId="{5C302962-2BD0-4E5C-AAB0-CCA802634485}" srcId="{FF8E4C4C-7716-42DD-A962-B613EAEFE9AF}" destId="{CB2A72F1-647D-4E02-B55F-6F37D49CA957}" srcOrd="1" destOrd="0" parTransId="{58D12DC3-62C2-43E7-BB9B-5584229B5B9D}" sibTransId="{4F1AF4BE-A571-46EF-97A9-CB84008D635B}"/>
    <dgm:cxn modelId="{420C7C1B-A01B-4889-9D4A-6745A707E15E}" type="presOf" srcId="{05DB038A-E116-43EB-9B5A-5CF17A97A6A3}" destId="{BE8D5B05-1EA8-4C7F-8154-FD7FE106F6CD}" srcOrd="0" destOrd="0" presId="urn:microsoft.com/office/officeart/2005/8/layout/hList2"/>
    <dgm:cxn modelId="{F8AE98DB-AEBD-4455-9A73-F55A73EFEDB2}" srcId="{05DB038A-E116-43EB-9B5A-5CF17A97A6A3}" destId="{2954A556-37FC-446B-99B0-9A7EE6218832}" srcOrd="0" destOrd="0" parTransId="{6FA91844-3B84-4BC3-B84A-52ED899B6772}" sibTransId="{C4E46F8D-42D4-4BEE-9C88-46A89B2E2936}"/>
    <dgm:cxn modelId="{1937E6F7-1EFC-4081-8C67-3FA61B135570}" type="presOf" srcId="{2954A556-37FC-446B-99B0-9A7EE6218832}" destId="{287BC41B-056D-4838-B4C7-72563733FE6A}" srcOrd="0" destOrd="0" presId="urn:microsoft.com/office/officeart/2005/8/layout/hList2"/>
    <dgm:cxn modelId="{DD3E1CA8-C3B6-4142-A95C-BA1F6794FA7D}" type="presOf" srcId="{FF8E4C4C-7716-42DD-A962-B613EAEFE9AF}" destId="{8CC68A1D-3389-4E35-B6D4-D866B3423F74}" srcOrd="0" destOrd="0" presId="urn:microsoft.com/office/officeart/2005/8/layout/hList2"/>
    <dgm:cxn modelId="{5F82DC3C-A69D-4592-967E-71B7BBFBB397}" type="presOf" srcId="{CB2A72F1-647D-4E02-B55F-6F37D49CA957}" destId="{57CE49A1-6081-4581-87DA-7554EFF5C021}" srcOrd="0" destOrd="1" presId="urn:microsoft.com/office/officeart/2005/8/layout/hList2"/>
    <dgm:cxn modelId="{6F5B8480-FC5D-454B-8790-ECC2008400A4}" type="presOf" srcId="{E13EF5D1-B961-471C-BDA4-44BE96AC2A4B}" destId="{D5CB3207-3634-4A81-A972-629EA8D754F0}" srcOrd="0" destOrd="0" presId="urn:microsoft.com/office/officeart/2005/8/layout/hList2"/>
    <dgm:cxn modelId="{439543A2-D3F9-4B93-95A0-E22F25489B32}" srcId="{05DB038A-E116-43EB-9B5A-5CF17A97A6A3}" destId="{745E1B90-A594-4EF4-819E-007AC9D3CF4A}" srcOrd="2" destOrd="0" parTransId="{E012321F-362A-4604-83E7-1DBA900267D4}" sibTransId="{03D0F4D6-766B-4AFE-9330-FF8504B57057}"/>
    <dgm:cxn modelId="{32C5B942-4ABE-4FAD-AA84-DC7071FF2F4D}" type="presOf" srcId="{BA9A2BFE-F80A-43BA-854B-D06A95CC407E}" destId="{57CE49A1-6081-4581-87DA-7554EFF5C021}" srcOrd="0" destOrd="2" presId="urn:microsoft.com/office/officeart/2005/8/layout/hList2"/>
    <dgm:cxn modelId="{0C4487AD-91DD-40B4-8792-97DD912B32B7}" srcId="{E13EF5D1-B961-471C-BDA4-44BE96AC2A4B}" destId="{FF8E4C4C-7716-42DD-A962-B613EAEFE9AF}" srcOrd="0" destOrd="0" parTransId="{0E074DCE-771A-4AE2-B4E9-A3CB0A970E3C}" sibTransId="{555DE43C-D137-44AA-AA46-D40D99821981}"/>
    <dgm:cxn modelId="{7AB18477-FEA3-4183-B699-5D66CB2D193C}" type="presOf" srcId="{34450B9D-A8B6-4D39-BCF6-CF892BF75DD8}" destId="{287BC41B-056D-4838-B4C7-72563733FE6A}" srcOrd="0" destOrd="1" presId="urn:microsoft.com/office/officeart/2005/8/layout/hList2"/>
    <dgm:cxn modelId="{9F40A2E8-76DF-4B12-849A-4967086ADB49}" srcId="{E13EF5D1-B961-471C-BDA4-44BE96AC2A4B}" destId="{05DB038A-E116-43EB-9B5A-5CF17A97A6A3}" srcOrd="1" destOrd="0" parTransId="{63D8795C-7557-4CC2-8640-BAFC77415A25}" sibTransId="{BF4B74A4-5442-4C32-BD35-8B5A3D7D4D40}"/>
    <dgm:cxn modelId="{99303FDC-C42F-42AA-ADF6-885E133B0A8A}" type="presParOf" srcId="{D5CB3207-3634-4A81-A972-629EA8D754F0}" destId="{CA07468A-8B57-4ED0-B694-E4738B4FEDBE}" srcOrd="0" destOrd="0" presId="urn:microsoft.com/office/officeart/2005/8/layout/hList2"/>
    <dgm:cxn modelId="{F89CBB0E-BED6-4893-BC70-8EA426AA8190}" type="presParOf" srcId="{CA07468A-8B57-4ED0-B694-E4738B4FEDBE}" destId="{EE372C3F-8FF0-4C06-ADB5-A422F919DE6B}" srcOrd="0" destOrd="0" presId="urn:microsoft.com/office/officeart/2005/8/layout/hList2"/>
    <dgm:cxn modelId="{7A5271BD-5E89-4225-8029-A8262B0F6772}" type="presParOf" srcId="{CA07468A-8B57-4ED0-B694-E4738B4FEDBE}" destId="{57CE49A1-6081-4581-87DA-7554EFF5C021}" srcOrd="1" destOrd="0" presId="urn:microsoft.com/office/officeart/2005/8/layout/hList2"/>
    <dgm:cxn modelId="{113BF0EC-5AC0-40F0-B7F6-A991C3B0A9D2}" type="presParOf" srcId="{CA07468A-8B57-4ED0-B694-E4738B4FEDBE}" destId="{8CC68A1D-3389-4E35-B6D4-D866B3423F74}" srcOrd="2" destOrd="0" presId="urn:microsoft.com/office/officeart/2005/8/layout/hList2"/>
    <dgm:cxn modelId="{53A7C442-14C9-486C-B946-C375BF2B3F60}" type="presParOf" srcId="{D5CB3207-3634-4A81-A972-629EA8D754F0}" destId="{956C4049-7747-405B-B021-EB4FCDF286F0}" srcOrd="1" destOrd="0" presId="urn:microsoft.com/office/officeart/2005/8/layout/hList2"/>
    <dgm:cxn modelId="{3AB9D3E3-9E31-4348-AF1C-9A531E703186}" type="presParOf" srcId="{D5CB3207-3634-4A81-A972-629EA8D754F0}" destId="{B70DC34D-DBC1-466F-B846-56DB27B01DB4}" srcOrd="2" destOrd="0" presId="urn:microsoft.com/office/officeart/2005/8/layout/hList2"/>
    <dgm:cxn modelId="{D777B3E8-BB78-4275-B7E4-C2D94398F9CA}" type="presParOf" srcId="{B70DC34D-DBC1-466F-B846-56DB27B01DB4}" destId="{0E8CED95-EAD9-4AFF-B332-E747E64FDF98}" srcOrd="0" destOrd="0" presId="urn:microsoft.com/office/officeart/2005/8/layout/hList2"/>
    <dgm:cxn modelId="{2977184B-605B-43A2-A64F-4FC8A1885A72}" type="presParOf" srcId="{B70DC34D-DBC1-466F-B846-56DB27B01DB4}" destId="{287BC41B-056D-4838-B4C7-72563733FE6A}" srcOrd="1" destOrd="0" presId="urn:microsoft.com/office/officeart/2005/8/layout/hList2"/>
    <dgm:cxn modelId="{B66082C5-5ED7-4A2E-B69A-C224C78972F4}" type="presParOf" srcId="{B70DC34D-DBC1-466F-B846-56DB27B01DB4}" destId="{BE8D5B05-1EA8-4C7F-8154-FD7FE106F6CD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71314-435D-4751-892D-D03113D70B9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52265-F48A-4C0B-A9E4-0FB3114433CA}">
      <dgm:prSet phldrT="[Текст]" custT="1"/>
      <dgm:spPr>
        <a:gradFill flip="none" rotWithShape="1">
          <a:gsLst>
            <a:gs pos="0">
              <a:srgbClr val="FFCCCC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0"/>
          <a:tileRect/>
        </a:gradFill>
        <a:ln w="19050">
          <a:solidFill>
            <a:srgbClr val="006BBC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9600" b="1" dirty="0" smtClean="0">
              <a:ln w="19050">
                <a:solidFill>
                  <a:srgbClr val="006BBC"/>
                </a:solidFill>
              </a:ln>
              <a:solidFill>
                <a:srgbClr val="FF7C8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Si</a:t>
          </a:r>
          <a:endParaRPr lang="ru-RU" sz="9600" b="1" dirty="0">
            <a:ln w="19050">
              <a:solidFill>
                <a:srgbClr val="006BBC"/>
              </a:solidFill>
            </a:ln>
            <a:solidFill>
              <a:srgbClr val="FF7C8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0B8CEC70-B256-422F-B861-332DE74B761D}" type="parTrans" cxnId="{AEAEF9A9-338C-4189-BCA1-8A44C8CD6BE1}">
      <dgm:prSet/>
      <dgm:spPr/>
      <dgm:t>
        <a:bodyPr/>
        <a:lstStyle/>
        <a:p>
          <a:endParaRPr lang="ru-RU"/>
        </a:p>
      </dgm:t>
    </dgm:pt>
    <dgm:pt modelId="{E0875308-8494-4A85-831A-DFF7864A3D7E}" type="sibTrans" cxnId="{AEAEF9A9-338C-4189-BCA1-8A44C8CD6BE1}">
      <dgm:prSet/>
      <dgm:spPr/>
      <dgm:t>
        <a:bodyPr/>
        <a:lstStyle/>
        <a:p>
          <a:endParaRPr lang="ru-RU"/>
        </a:p>
      </dgm:t>
    </dgm:pt>
    <dgm:pt modelId="{05F419EF-3AEF-4104-A659-D84D5EA38978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С водой и </a:t>
          </a:r>
          <a:r>
            <a:rPr lang="ru-RU" sz="24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галогеноводородами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03AD7BB-07B7-4866-A905-11AB02F09ADF}" type="parTrans" cxnId="{AE794924-5EE4-4BC1-A111-4EAE32E938DF}">
      <dgm:prSet/>
      <dgm:spPr>
        <a:solidFill>
          <a:srgbClr val="006BBC"/>
        </a:solidFill>
      </dgm:spPr>
      <dgm:t>
        <a:bodyPr/>
        <a:lstStyle/>
        <a:p>
          <a:endParaRPr lang="ru-RU">
            <a:ln>
              <a:solidFill>
                <a:srgbClr val="0000FF"/>
              </a:solidFill>
            </a:ln>
          </a:endParaRPr>
        </a:p>
      </dgm:t>
    </dgm:pt>
    <dgm:pt modelId="{9AA260CB-B237-4886-AEFB-F82D7F5817F2}" type="sibTrans" cxnId="{AE794924-5EE4-4BC1-A111-4EAE32E938DF}">
      <dgm:prSet/>
      <dgm:spPr/>
      <dgm:t>
        <a:bodyPr/>
        <a:lstStyle/>
        <a:p>
          <a:endParaRPr lang="ru-RU"/>
        </a:p>
      </dgm:t>
    </dgm:pt>
    <dgm:pt modelId="{121B5092-23A9-497A-9403-6175A57D2241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C </a:t>
          </a:r>
          <a:r>
            <a:rPr lang="ru-RU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металлами</a:t>
          </a:r>
          <a:endParaRPr lang="ru-RU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tx1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258838F-9E1A-4B93-B6EF-010D6D274980}" type="parTrans" cxnId="{38FBD856-A849-4942-BF8F-D6676947EB5F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7B759CBD-4DCC-4EA0-9BB8-AFADB6AD08FA}" type="sibTrans" cxnId="{38FBD856-A849-4942-BF8F-D6676947EB5F}">
      <dgm:prSet/>
      <dgm:spPr/>
      <dgm:t>
        <a:bodyPr/>
        <a:lstStyle/>
        <a:p>
          <a:endParaRPr lang="ru-RU"/>
        </a:p>
      </dgm:t>
    </dgm:pt>
    <dgm:pt modelId="{1A43CBC6-B464-4531-A936-BD231A2FD0C3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Со щелочами</a:t>
          </a:r>
          <a:endParaRPr lang="ru-RU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9498C8C-A57E-4ACD-85F4-31896D250FA1}" type="parTrans" cxnId="{B3AAC069-9542-4D39-A0BD-86237DD8681A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F8CE8900-395C-426B-B0F1-26CE35A627B5}" type="sibTrans" cxnId="{B3AAC069-9542-4D39-A0BD-86237DD8681A}">
      <dgm:prSet/>
      <dgm:spPr/>
      <dgm:t>
        <a:bodyPr/>
        <a:lstStyle/>
        <a:p>
          <a:endParaRPr lang="ru-RU"/>
        </a:p>
      </dgm:t>
    </dgm:pt>
    <dgm:pt modelId="{604FAD4C-E7D0-4D5B-AED9-7335FE8841FF}">
      <dgm:prSet phldrT="[Текст]" custT="1"/>
      <dgm:spPr>
        <a:ln w="19050">
          <a:solidFill>
            <a:schemeClr val="accent1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 неметаллами</a:t>
          </a:r>
          <a:endParaRPr lang="ru-RU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85041C6-35BC-43B9-8806-A6E5D5A4875F}" type="parTrans" cxnId="{717556F9-F043-4C13-A1B4-3FEB15C36335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BC1D3507-3D15-4197-8016-69EEB22B7241}" type="sibTrans" cxnId="{717556F9-F043-4C13-A1B4-3FEB15C36335}">
      <dgm:prSet/>
      <dgm:spPr/>
      <dgm:t>
        <a:bodyPr/>
        <a:lstStyle/>
        <a:p>
          <a:endParaRPr lang="ru-RU"/>
        </a:p>
      </dgm:t>
    </dgm:pt>
    <dgm:pt modelId="{87C76D3B-5A72-421D-BE7F-F7CE6CEF835E}" type="pres">
      <dgm:prSet presAssocID="{24071314-435D-4751-892D-D03113D70B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E338D-4D82-4AC4-8AE5-90FBC6281CA5}" type="pres">
      <dgm:prSet presAssocID="{41152265-F48A-4C0B-A9E4-0FB3114433CA}" presName="centerShape" presStyleLbl="node0" presStyleIdx="0" presStyleCnt="1" custLinFactNeighborX="-2274" custLinFactNeighborY="-17806"/>
      <dgm:spPr/>
      <dgm:t>
        <a:bodyPr/>
        <a:lstStyle/>
        <a:p>
          <a:endParaRPr lang="ru-RU"/>
        </a:p>
      </dgm:t>
    </dgm:pt>
    <dgm:pt modelId="{ABE8C733-DFBF-40F4-A766-F4EBB1E091C8}" type="pres">
      <dgm:prSet presAssocID="{F03AD7BB-07B7-4866-A905-11AB02F09ADF}" presName="parTrans" presStyleLbl="bgSibTrans2D1" presStyleIdx="0" presStyleCnt="4" custLinFactNeighborX="-7713" custLinFactNeighborY="-60888"/>
      <dgm:spPr/>
      <dgm:t>
        <a:bodyPr/>
        <a:lstStyle/>
        <a:p>
          <a:endParaRPr lang="ru-RU"/>
        </a:p>
      </dgm:t>
    </dgm:pt>
    <dgm:pt modelId="{24ECB9EE-C696-4AE2-BD15-8F749735A92B}" type="pres">
      <dgm:prSet presAssocID="{05F419EF-3AEF-4104-A659-D84D5EA38978}" presName="node" presStyleLbl="node1" presStyleIdx="0" presStyleCnt="4" custScaleX="177216" custScaleY="71464" custRadScaleRad="80992" custRadScaleInc="-67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83516-467E-49B4-9212-7F5457991878}" type="pres">
      <dgm:prSet presAssocID="{0258838F-9E1A-4B93-B6EF-010D6D274980}" presName="parTrans" presStyleLbl="bgSibTrans2D1" presStyleIdx="1" presStyleCnt="4" custLinFactNeighborX="-5390" custLinFactNeighborY="69725"/>
      <dgm:spPr/>
      <dgm:t>
        <a:bodyPr/>
        <a:lstStyle/>
        <a:p>
          <a:endParaRPr lang="ru-RU"/>
        </a:p>
      </dgm:t>
    </dgm:pt>
    <dgm:pt modelId="{68E1BCBE-7C86-4AB1-BC7D-4808ACAC6632}" type="pres">
      <dgm:prSet presAssocID="{121B5092-23A9-497A-9403-6175A57D2241}" presName="node" presStyleLbl="node1" presStyleIdx="1" presStyleCnt="4" custScaleX="144240" custScaleY="79445" custRadScaleRad="130807" custRadScaleInc="-3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8C54D-DDAF-462D-A83B-17DE00EE29D8}" type="pres">
      <dgm:prSet presAssocID="{F85041C6-35BC-43B9-8806-A6E5D5A4875F}" presName="parTrans" presStyleLbl="bgSibTrans2D1" presStyleIdx="2" presStyleCnt="4" custLinFactNeighborX="6470" custLinFactNeighborY="63810"/>
      <dgm:spPr/>
      <dgm:t>
        <a:bodyPr/>
        <a:lstStyle/>
        <a:p>
          <a:endParaRPr lang="ru-RU"/>
        </a:p>
      </dgm:t>
    </dgm:pt>
    <dgm:pt modelId="{867CFFA2-9063-4478-80E2-2A93224E5401}" type="pres">
      <dgm:prSet presAssocID="{604FAD4C-E7D0-4D5B-AED9-7335FE8841FF}" presName="node" presStyleLbl="node1" presStyleIdx="2" presStyleCnt="4" custScaleX="142725" custScaleY="77943" custRadScaleRad="125710" custRadScaleInc="3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9A50-B04D-4B54-BBCB-AC8164818C77}" type="pres">
      <dgm:prSet presAssocID="{F9498C8C-A57E-4ACD-85F4-31896D250FA1}" presName="parTrans" presStyleLbl="bgSibTrans2D1" presStyleIdx="3" presStyleCnt="4" custAng="327582" custLinFactNeighborX="-3107" custLinFactNeighborY="-39176"/>
      <dgm:spPr/>
      <dgm:t>
        <a:bodyPr/>
        <a:lstStyle/>
        <a:p>
          <a:endParaRPr lang="ru-RU"/>
        </a:p>
      </dgm:t>
    </dgm:pt>
    <dgm:pt modelId="{2877CE5D-184B-41AF-B4C6-426274161B76}" type="pres">
      <dgm:prSet presAssocID="{1A43CBC6-B464-4531-A936-BD231A2FD0C3}" presName="node" presStyleLbl="node1" presStyleIdx="3" presStyleCnt="4" custScaleX="134341" custScaleY="69542" custRadScaleRad="86850" custRadScaleInc="65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C6EC4-7F82-4FD4-ACB4-1C03972042DE}" type="presOf" srcId="{F85041C6-35BC-43B9-8806-A6E5D5A4875F}" destId="{6718C54D-DDAF-462D-A83B-17DE00EE29D8}" srcOrd="0" destOrd="0" presId="urn:microsoft.com/office/officeart/2005/8/layout/radial4"/>
    <dgm:cxn modelId="{AEAEF9A9-338C-4189-BCA1-8A44C8CD6BE1}" srcId="{24071314-435D-4751-892D-D03113D70B91}" destId="{41152265-F48A-4C0B-A9E4-0FB3114433CA}" srcOrd="0" destOrd="0" parTransId="{0B8CEC70-B256-422F-B861-332DE74B761D}" sibTransId="{E0875308-8494-4A85-831A-DFF7864A3D7E}"/>
    <dgm:cxn modelId="{099FAC17-7F33-4A50-AE58-A96527DE66D3}" type="presOf" srcId="{F9498C8C-A57E-4ACD-85F4-31896D250FA1}" destId="{04E29A50-B04D-4B54-BBCB-AC8164818C77}" srcOrd="0" destOrd="0" presId="urn:microsoft.com/office/officeart/2005/8/layout/radial4"/>
    <dgm:cxn modelId="{F8B0B176-F269-4ED3-84DA-15DD0757F93C}" type="presOf" srcId="{F03AD7BB-07B7-4866-A905-11AB02F09ADF}" destId="{ABE8C733-DFBF-40F4-A766-F4EBB1E091C8}" srcOrd="0" destOrd="0" presId="urn:microsoft.com/office/officeart/2005/8/layout/radial4"/>
    <dgm:cxn modelId="{B3AAC069-9542-4D39-A0BD-86237DD8681A}" srcId="{41152265-F48A-4C0B-A9E4-0FB3114433CA}" destId="{1A43CBC6-B464-4531-A936-BD231A2FD0C3}" srcOrd="3" destOrd="0" parTransId="{F9498C8C-A57E-4ACD-85F4-31896D250FA1}" sibTransId="{F8CE8900-395C-426B-B0F1-26CE35A627B5}"/>
    <dgm:cxn modelId="{FB9FA5E7-2FB1-4BE3-89A0-E071C04107AD}" type="presOf" srcId="{41152265-F48A-4C0B-A9E4-0FB3114433CA}" destId="{33AE338D-4D82-4AC4-8AE5-90FBC6281CA5}" srcOrd="0" destOrd="0" presId="urn:microsoft.com/office/officeart/2005/8/layout/radial4"/>
    <dgm:cxn modelId="{717556F9-F043-4C13-A1B4-3FEB15C36335}" srcId="{41152265-F48A-4C0B-A9E4-0FB3114433CA}" destId="{604FAD4C-E7D0-4D5B-AED9-7335FE8841FF}" srcOrd="2" destOrd="0" parTransId="{F85041C6-35BC-43B9-8806-A6E5D5A4875F}" sibTransId="{BC1D3507-3D15-4197-8016-69EEB22B7241}"/>
    <dgm:cxn modelId="{11D9AE2E-B17A-49F4-BB0C-92F8798DDF1F}" type="presOf" srcId="{1A43CBC6-B464-4531-A936-BD231A2FD0C3}" destId="{2877CE5D-184B-41AF-B4C6-426274161B76}" srcOrd="0" destOrd="0" presId="urn:microsoft.com/office/officeart/2005/8/layout/radial4"/>
    <dgm:cxn modelId="{297BD804-82D9-4AA9-A4C6-79F3C0897732}" type="presOf" srcId="{604FAD4C-E7D0-4D5B-AED9-7335FE8841FF}" destId="{867CFFA2-9063-4478-80E2-2A93224E5401}" srcOrd="0" destOrd="0" presId="urn:microsoft.com/office/officeart/2005/8/layout/radial4"/>
    <dgm:cxn modelId="{AC5AC021-AE76-4917-94F4-89F8BE29F94E}" type="presOf" srcId="{24071314-435D-4751-892D-D03113D70B91}" destId="{87C76D3B-5A72-421D-BE7F-F7CE6CEF835E}" srcOrd="0" destOrd="0" presId="urn:microsoft.com/office/officeart/2005/8/layout/radial4"/>
    <dgm:cxn modelId="{ED100F62-E620-4FDD-A615-6F5DCC5FD393}" type="presOf" srcId="{05F419EF-3AEF-4104-A659-D84D5EA38978}" destId="{24ECB9EE-C696-4AE2-BD15-8F749735A92B}" srcOrd="0" destOrd="0" presId="urn:microsoft.com/office/officeart/2005/8/layout/radial4"/>
    <dgm:cxn modelId="{AE794924-5EE4-4BC1-A111-4EAE32E938DF}" srcId="{41152265-F48A-4C0B-A9E4-0FB3114433CA}" destId="{05F419EF-3AEF-4104-A659-D84D5EA38978}" srcOrd="0" destOrd="0" parTransId="{F03AD7BB-07B7-4866-A905-11AB02F09ADF}" sibTransId="{9AA260CB-B237-4886-AEFB-F82D7F5817F2}"/>
    <dgm:cxn modelId="{957EA69F-6711-44CD-A5B5-DBB64B8DB53B}" type="presOf" srcId="{121B5092-23A9-497A-9403-6175A57D2241}" destId="{68E1BCBE-7C86-4AB1-BC7D-4808ACAC6632}" srcOrd="0" destOrd="0" presId="urn:microsoft.com/office/officeart/2005/8/layout/radial4"/>
    <dgm:cxn modelId="{38FBD856-A849-4942-BF8F-D6676947EB5F}" srcId="{41152265-F48A-4C0B-A9E4-0FB3114433CA}" destId="{121B5092-23A9-497A-9403-6175A57D2241}" srcOrd="1" destOrd="0" parTransId="{0258838F-9E1A-4B93-B6EF-010D6D274980}" sibTransId="{7B759CBD-4DCC-4EA0-9BB8-AFADB6AD08FA}"/>
    <dgm:cxn modelId="{EE857E17-2BEF-42DE-8C78-9BC6A2400B4E}" type="presOf" srcId="{0258838F-9E1A-4B93-B6EF-010D6D274980}" destId="{BC783516-467E-49B4-9212-7F5457991878}" srcOrd="0" destOrd="0" presId="urn:microsoft.com/office/officeart/2005/8/layout/radial4"/>
    <dgm:cxn modelId="{ACE83A38-8A1D-46D1-B734-10997253E19B}" type="presParOf" srcId="{87C76D3B-5A72-421D-BE7F-F7CE6CEF835E}" destId="{33AE338D-4D82-4AC4-8AE5-90FBC6281CA5}" srcOrd="0" destOrd="0" presId="urn:microsoft.com/office/officeart/2005/8/layout/radial4"/>
    <dgm:cxn modelId="{98B17D43-84BF-4642-B248-CA684A8D4934}" type="presParOf" srcId="{87C76D3B-5A72-421D-BE7F-F7CE6CEF835E}" destId="{ABE8C733-DFBF-40F4-A766-F4EBB1E091C8}" srcOrd="1" destOrd="0" presId="urn:microsoft.com/office/officeart/2005/8/layout/radial4"/>
    <dgm:cxn modelId="{8D8EF01C-4386-425B-AE10-92AEC1503798}" type="presParOf" srcId="{87C76D3B-5A72-421D-BE7F-F7CE6CEF835E}" destId="{24ECB9EE-C696-4AE2-BD15-8F749735A92B}" srcOrd="2" destOrd="0" presId="urn:microsoft.com/office/officeart/2005/8/layout/radial4"/>
    <dgm:cxn modelId="{A89A6BEF-FA8C-406E-9564-D27314CC7AFE}" type="presParOf" srcId="{87C76D3B-5A72-421D-BE7F-F7CE6CEF835E}" destId="{BC783516-467E-49B4-9212-7F5457991878}" srcOrd="3" destOrd="0" presId="urn:microsoft.com/office/officeart/2005/8/layout/radial4"/>
    <dgm:cxn modelId="{7932522C-41B2-4604-8A8B-18A80311C4FC}" type="presParOf" srcId="{87C76D3B-5A72-421D-BE7F-F7CE6CEF835E}" destId="{68E1BCBE-7C86-4AB1-BC7D-4808ACAC6632}" srcOrd="4" destOrd="0" presId="urn:microsoft.com/office/officeart/2005/8/layout/radial4"/>
    <dgm:cxn modelId="{4A9E5EEF-421D-4D50-BCEB-C4E2A7CAEC4A}" type="presParOf" srcId="{87C76D3B-5A72-421D-BE7F-F7CE6CEF835E}" destId="{6718C54D-DDAF-462D-A83B-17DE00EE29D8}" srcOrd="5" destOrd="0" presId="urn:microsoft.com/office/officeart/2005/8/layout/radial4"/>
    <dgm:cxn modelId="{7D34BDA9-9921-4D08-B5DC-F4156CDE1AC4}" type="presParOf" srcId="{87C76D3B-5A72-421D-BE7F-F7CE6CEF835E}" destId="{867CFFA2-9063-4478-80E2-2A93224E5401}" srcOrd="6" destOrd="0" presId="urn:microsoft.com/office/officeart/2005/8/layout/radial4"/>
    <dgm:cxn modelId="{84C3C4FD-1B90-4423-814A-5FBCD78CE9C0}" type="presParOf" srcId="{87C76D3B-5A72-421D-BE7F-F7CE6CEF835E}" destId="{04E29A50-B04D-4B54-BBCB-AC8164818C77}" srcOrd="7" destOrd="0" presId="urn:microsoft.com/office/officeart/2005/8/layout/radial4"/>
    <dgm:cxn modelId="{2E55C713-CEF4-42EF-A3A2-0DFE6DF37361}" type="presParOf" srcId="{87C76D3B-5A72-421D-BE7F-F7CE6CEF835E}" destId="{2877CE5D-184B-41AF-B4C6-426274161B76}" srcOrd="8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71314-435D-4751-892D-D03113D70B9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52265-F48A-4C0B-A9E4-0FB3114433CA}">
      <dgm:prSet phldrT="[Текст]" custT="1"/>
      <dgm:spPr>
        <a:gradFill flip="none" rotWithShape="1">
          <a:gsLst>
            <a:gs pos="0">
              <a:srgbClr val="FFCCCC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0"/>
          <a:tileRect/>
        </a:gradFill>
        <a:ln w="19050">
          <a:solidFill>
            <a:schemeClr val="accent1"/>
          </a:solidFill>
        </a:ln>
      </dgm:spPr>
      <dgm:t>
        <a:bodyPr/>
        <a:lstStyle/>
        <a:p>
          <a:r>
            <a:rPr lang="en-US" sz="4000" b="1" dirty="0" smtClean="0">
              <a:ln>
                <a:solidFill>
                  <a:srgbClr val="0000FF"/>
                </a:solidFill>
              </a:ln>
              <a:solidFill>
                <a:srgbClr val="FF7C80"/>
              </a:solidFill>
            </a:rPr>
            <a:t>Si</a:t>
          </a:r>
          <a:endParaRPr lang="ru-RU" sz="4000" b="1" dirty="0">
            <a:ln>
              <a:solidFill>
                <a:srgbClr val="0000FF"/>
              </a:solidFill>
            </a:ln>
            <a:solidFill>
              <a:srgbClr val="FF7C80"/>
            </a:solidFill>
          </a:endParaRPr>
        </a:p>
      </dgm:t>
    </dgm:pt>
    <dgm:pt modelId="{0B8CEC70-B256-422F-B861-332DE74B761D}" type="parTrans" cxnId="{AEAEF9A9-338C-4189-BCA1-8A44C8CD6BE1}">
      <dgm:prSet/>
      <dgm:spPr/>
      <dgm:t>
        <a:bodyPr/>
        <a:lstStyle/>
        <a:p>
          <a:endParaRPr lang="ru-RU"/>
        </a:p>
      </dgm:t>
    </dgm:pt>
    <dgm:pt modelId="{E0875308-8494-4A85-831A-DFF7864A3D7E}" type="sibTrans" cxnId="{AEAEF9A9-338C-4189-BCA1-8A44C8CD6BE1}">
      <dgm:prSet/>
      <dgm:spPr/>
      <dgm:t>
        <a:bodyPr/>
        <a:lstStyle/>
        <a:p>
          <a:endParaRPr lang="ru-RU"/>
        </a:p>
      </dgm:t>
    </dgm:pt>
    <dgm:pt modelId="{05F419EF-3AEF-4104-A659-D84D5EA38978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Н</a:t>
          </a:r>
          <a:r>
            <a:rPr lang="ru-RU" sz="2400" b="1" cap="none" spc="0" baseline="-25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2</a:t>
          </a:r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0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03AD7BB-07B7-4866-A905-11AB02F09ADF}" type="parTrans" cxnId="{AE794924-5EE4-4BC1-A111-4EAE32E938DF}">
      <dgm:prSet/>
      <dgm:spPr>
        <a:solidFill>
          <a:srgbClr val="006BBC"/>
        </a:solidFill>
      </dgm:spPr>
      <dgm:t>
        <a:bodyPr/>
        <a:lstStyle/>
        <a:p>
          <a:endParaRPr lang="ru-RU">
            <a:ln>
              <a:solidFill>
                <a:srgbClr val="0000FF"/>
              </a:solidFill>
            </a:ln>
          </a:endParaRPr>
        </a:p>
      </dgm:t>
    </dgm:pt>
    <dgm:pt modelId="{9AA260CB-B237-4886-AEFB-F82D7F5817F2}" type="sibTrans" cxnId="{AE794924-5EE4-4BC1-A111-4EAE32E938DF}">
      <dgm:prSet/>
      <dgm:spPr/>
      <dgm:t>
        <a:bodyPr/>
        <a:lstStyle/>
        <a:p>
          <a:endParaRPr lang="ru-RU"/>
        </a:p>
      </dgm:t>
    </dgm:pt>
    <dgm:pt modelId="{1A43CBC6-B464-4531-A936-BD231A2FD0C3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sz="2800" b="1" cap="none" spc="0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NaOH</a:t>
          </a:r>
          <a:endParaRPr lang="ru-RU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9498C8C-A57E-4ACD-85F4-31896D250FA1}" type="parTrans" cxnId="{B3AAC069-9542-4D39-A0BD-86237DD8681A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F8CE8900-395C-426B-B0F1-26CE35A627B5}" type="sibTrans" cxnId="{B3AAC069-9542-4D39-A0BD-86237DD8681A}">
      <dgm:prSet/>
      <dgm:spPr/>
      <dgm:t>
        <a:bodyPr/>
        <a:lstStyle/>
        <a:p>
          <a:endParaRPr lang="ru-RU"/>
        </a:p>
      </dgm:t>
    </dgm:pt>
    <dgm:pt modelId="{604FAD4C-E7D0-4D5B-AED9-7335FE8841FF}">
      <dgm:prSet phldrT="[Текст]" custT="1"/>
      <dgm:spPr>
        <a:ln w="19050">
          <a:solidFill>
            <a:schemeClr val="accent1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8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Неме</a:t>
          </a:r>
          <a:endParaRPr lang="ru-RU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85041C6-35BC-43B9-8806-A6E5D5A4875F}" type="parTrans" cxnId="{717556F9-F043-4C13-A1B4-3FEB15C36335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BC1D3507-3D15-4197-8016-69EEB22B7241}" type="sibTrans" cxnId="{717556F9-F043-4C13-A1B4-3FEB15C36335}">
      <dgm:prSet/>
      <dgm:spPr/>
      <dgm:t>
        <a:bodyPr/>
        <a:lstStyle/>
        <a:p>
          <a:endParaRPr lang="ru-RU"/>
        </a:p>
      </dgm:t>
    </dgm:pt>
    <dgm:pt modelId="{87C76D3B-5A72-421D-BE7F-F7CE6CEF835E}" type="pres">
      <dgm:prSet presAssocID="{24071314-435D-4751-892D-D03113D70B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E338D-4D82-4AC4-8AE5-90FBC6281CA5}" type="pres">
      <dgm:prSet presAssocID="{41152265-F48A-4C0B-A9E4-0FB3114433CA}" presName="centerShape" presStyleLbl="node0" presStyleIdx="0" presStyleCnt="1" custLinFactNeighborX="-1746" custLinFactNeighborY="-17951"/>
      <dgm:spPr/>
      <dgm:t>
        <a:bodyPr/>
        <a:lstStyle/>
        <a:p>
          <a:endParaRPr lang="ru-RU"/>
        </a:p>
      </dgm:t>
    </dgm:pt>
    <dgm:pt modelId="{ABE8C733-DFBF-40F4-A766-F4EBB1E091C8}" type="pres">
      <dgm:prSet presAssocID="{F03AD7BB-07B7-4866-A905-11AB02F09ADF}" presName="parTrans" presStyleLbl="bgSibTrans2D1" presStyleIdx="0" presStyleCnt="3" custLinFactNeighborX="-7713" custLinFactNeighborY="-60888"/>
      <dgm:spPr/>
      <dgm:t>
        <a:bodyPr/>
        <a:lstStyle/>
        <a:p>
          <a:endParaRPr lang="ru-RU"/>
        </a:p>
      </dgm:t>
    </dgm:pt>
    <dgm:pt modelId="{24ECB9EE-C696-4AE2-BD15-8F749735A92B}" type="pres">
      <dgm:prSet presAssocID="{05F419EF-3AEF-4104-A659-D84D5EA38978}" presName="node" presStyleLbl="node1" presStyleIdx="0" presStyleCnt="3" custScaleX="129047" custScaleY="71464" custRadScaleRad="73031" custRadScaleInc="-77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8C54D-DDAF-462D-A83B-17DE00EE29D8}" type="pres">
      <dgm:prSet presAssocID="{F85041C6-35BC-43B9-8806-A6E5D5A4875F}" presName="parTrans" presStyleLbl="bgSibTrans2D1" presStyleIdx="1" presStyleCnt="3" custLinFactNeighborX="6470" custLinFactNeighborY="63810"/>
      <dgm:spPr/>
      <dgm:t>
        <a:bodyPr/>
        <a:lstStyle/>
        <a:p>
          <a:endParaRPr lang="ru-RU"/>
        </a:p>
      </dgm:t>
    </dgm:pt>
    <dgm:pt modelId="{867CFFA2-9063-4478-80E2-2A93224E5401}" type="pres">
      <dgm:prSet presAssocID="{604FAD4C-E7D0-4D5B-AED9-7335FE8841FF}" presName="node" presStyleLbl="node1" presStyleIdx="1" presStyleCnt="3" custScaleX="142725" custScaleY="77943" custRadScaleRad="123141" custRadScaleInc="5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9A50-B04D-4B54-BBCB-AC8164818C77}" type="pres">
      <dgm:prSet presAssocID="{F9498C8C-A57E-4ACD-85F4-31896D250FA1}" presName="parTrans" presStyleLbl="bgSibTrans2D1" presStyleIdx="2" presStyleCnt="3" custAng="327582" custLinFactNeighborX="-3107" custLinFactNeighborY="-39176"/>
      <dgm:spPr/>
      <dgm:t>
        <a:bodyPr/>
        <a:lstStyle/>
        <a:p>
          <a:endParaRPr lang="ru-RU"/>
        </a:p>
      </dgm:t>
    </dgm:pt>
    <dgm:pt modelId="{2877CE5D-184B-41AF-B4C6-426274161B76}" type="pres">
      <dgm:prSet presAssocID="{1A43CBC6-B464-4531-A936-BD231A2FD0C3}" presName="node" presStyleLbl="node1" presStyleIdx="2" presStyleCnt="3" custScaleX="134341" custScaleY="69542" custRadScaleRad="72239" custRadScaleInc="7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941E9-CE99-4583-8B7A-EBCBD174BB6C}" type="presOf" srcId="{05F419EF-3AEF-4104-A659-D84D5EA38978}" destId="{24ECB9EE-C696-4AE2-BD15-8F749735A92B}" srcOrd="0" destOrd="0" presId="urn:microsoft.com/office/officeart/2005/8/layout/radial4"/>
    <dgm:cxn modelId="{AEAEF9A9-338C-4189-BCA1-8A44C8CD6BE1}" srcId="{24071314-435D-4751-892D-D03113D70B91}" destId="{41152265-F48A-4C0B-A9E4-0FB3114433CA}" srcOrd="0" destOrd="0" parTransId="{0B8CEC70-B256-422F-B861-332DE74B761D}" sibTransId="{E0875308-8494-4A85-831A-DFF7864A3D7E}"/>
    <dgm:cxn modelId="{0C37B10C-23FA-4CF7-83F5-3ECB0A34833E}" type="presOf" srcId="{F9498C8C-A57E-4ACD-85F4-31896D250FA1}" destId="{04E29A50-B04D-4B54-BBCB-AC8164818C77}" srcOrd="0" destOrd="0" presId="urn:microsoft.com/office/officeart/2005/8/layout/radial4"/>
    <dgm:cxn modelId="{B3AAC069-9542-4D39-A0BD-86237DD8681A}" srcId="{41152265-F48A-4C0B-A9E4-0FB3114433CA}" destId="{1A43CBC6-B464-4531-A936-BD231A2FD0C3}" srcOrd="2" destOrd="0" parTransId="{F9498C8C-A57E-4ACD-85F4-31896D250FA1}" sibTransId="{F8CE8900-395C-426B-B0F1-26CE35A627B5}"/>
    <dgm:cxn modelId="{50D70C9D-299E-42D4-B6E9-FBE5D434CB84}" type="presOf" srcId="{41152265-F48A-4C0B-A9E4-0FB3114433CA}" destId="{33AE338D-4D82-4AC4-8AE5-90FBC6281CA5}" srcOrd="0" destOrd="0" presId="urn:microsoft.com/office/officeart/2005/8/layout/radial4"/>
    <dgm:cxn modelId="{B2921622-080F-4DAA-AA1F-4EC8DC6FC920}" type="presOf" srcId="{604FAD4C-E7D0-4D5B-AED9-7335FE8841FF}" destId="{867CFFA2-9063-4478-80E2-2A93224E5401}" srcOrd="0" destOrd="0" presId="urn:microsoft.com/office/officeart/2005/8/layout/radial4"/>
    <dgm:cxn modelId="{717556F9-F043-4C13-A1B4-3FEB15C36335}" srcId="{41152265-F48A-4C0B-A9E4-0FB3114433CA}" destId="{604FAD4C-E7D0-4D5B-AED9-7335FE8841FF}" srcOrd="1" destOrd="0" parTransId="{F85041C6-35BC-43B9-8806-A6E5D5A4875F}" sibTransId="{BC1D3507-3D15-4197-8016-69EEB22B7241}"/>
    <dgm:cxn modelId="{0F61A9B7-8AA0-45A6-B11F-DF34D3515C59}" type="presOf" srcId="{1A43CBC6-B464-4531-A936-BD231A2FD0C3}" destId="{2877CE5D-184B-41AF-B4C6-426274161B76}" srcOrd="0" destOrd="0" presId="urn:microsoft.com/office/officeart/2005/8/layout/radial4"/>
    <dgm:cxn modelId="{AE794924-5EE4-4BC1-A111-4EAE32E938DF}" srcId="{41152265-F48A-4C0B-A9E4-0FB3114433CA}" destId="{05F419EF-3AEF-4104-A659-D84D5EA38978}" srcOrd="0" destOrd="0" parTransId="{F03AD7BB-07B7-4866-A905-11AB02F09ADF}" sibTransId="{9AA260CB-B237-4886-AEFB-F82D7F5817F2}"/>
    <dgm:cxn modelId="{F2CEB7E9-110A-4569-959F-28A3B38479B2}" type="presOf" srcId="{24071314-435D-4751-892D-D03113D70B91}" destId="{87C76D3B-5A72-421D-BE7F-F7CE6CEF835E}" srcOrd="0" destOrd="0" presId="urn:microsoft.com/office/officeart/2005/8/layout/radial4"/>
    <dgm:cxn modelId="{02C56BD8-F131-46F4-8FE1-28BC83BA7E01}" type="presOf" srcId="{F03AD7BB-07B7-4866-A905-11AB02F09ADF}" destId="{ABE8C733-DFBF-40F4-A766-F4EBB1E091C8}" srcOrd="0" destOrd="0" presId="urn:microsoft.com/office/officeart/2005/8/layout/radial4"/>
    <dgm:cxn modelId="{D768A070-1C77-4E3F-B21D-8B9A84224F99}" type="presOf" srcId="{F85041C6-35BC-43B9-8806-A6E5D5A4875F}" destId="{6718C54D-DDAF-462D-A83B-17DE00EE29D8}" srcOrd="0" destOrd="0" presId="urn:microsoft.com/office/officeart/2005/8/layout/radial4"/>
    <dgm:cxn modelId="{26CAC5A7-364F-4468-95B7-5F023B35B6BE}" type="presParOf" srcId="{87C76D3B-5A72-421D-BE7F-F7CE6CEF835E}" destId="{33AE338D-4D82-4AC4-8AE5-90FBC6281CA5}" srcOrd="0" destOrd="0" presId="urn:microsoft.com/office/officeart/2005/8/layout/radial4"/>
    <dgm:cxn modelId="{90746545-5CBC-4EB1-B993-5C9B7B349CB2}" type="presParOf" srcId="{87C76D3B-5A72-421D-BE7F-F7CE6CEF835E}" destId="{ABE8C733-DFBF-40F4-A766-F4EBB1E091C8}" srcOrd="1" destOrd="0" presId="urn:microsoft.com/office/officeart/2005/8/layout/radial4"/>
    <dgm:cxn modelId="{FDFBA273-637F-48C9-BBB5-17827C6FDF0F}" type="presParOf" srcId="{87C76D3B-5A72-421D-BE7F-F7CE6CEF835E}" destId="{24ECB9EE-C696-4AE2-BD15-8F749735A92B}" srcOrd="2" destOrd="0" presId="urn:microsoft.com/office/officeart/2005/8/layout/radial4"/>
    <dgm:cxn modelId="{1B5338BA-7B5A-4B06-9C87-120B7D72DDF6}" type="presParOf" srcId="{87C76D3B-5A72-421D-BE7F-F7CE6CEF835E}" destId="{6718C54D-DDAF-462D-A83B-17DE00EE29D8}" srcOrd="3" destOrd="0" presId="urn:microsoft.com/office/officeart/2005/8/layout/radial4"/>
    <dgm:cxn modelId="{53AE1BD2-6014-4CA3-A6E7-206040E812A9}" type="presParOf" srcId="{87C76D3B-5A72-421D-BE7F-F7CE6CEF835E}" destId="{867CFFA2-9063-4478-80E2-2A93224E5401}" srcOrd="4" destOrd="0" presId="urn:microsoft.com/office/officeart/2005/8/layout/radial4"/>
    <dgm:cxn modelId="{037206BE-42A8-4712-9247-6D2292D66CE8}" type="presParOf" srcId="{87C76D3B-5A72-421D-BE7F-F7CE6CEF835E}" destId="{04E29A50-B04D-4B54-BBCB-AC8164818C77}" srcOrd="5" destOrd="0" presId="urn:microsoft.com/office/officeart/2005/8/layout/radial4"/>
    <dgm:cxn modelId="{8F8AFA86-6FF8-4910-8DC8-0F3F16744AF3}" type="presParOf" srcId="{87C76D3B-5A72-421D-BE7F-F7CE6CEF835E}" destId="{2877CE5D-184B-41AF-B4C6-426274161B76}" srcOrd="6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071314-435D-4751-892D-D03113D70B9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52265-F48A-4C0B-A9E4-0FB3114433CA}">
      <dgm:prSet phldrT="[Текст]" custT="1"/>
      <dgm:spPr>
        <a:gradFill flip="none" rotWithShape="1">
          <a:gsLst>
            <a:gs pos="0">
              <a:srgbClr val="FFCCCC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0"/>
          <a:tileRect/>
        </a:gradFill>
        <a:ln w="19050">
          <a:solidFill>
            <a:schemeClr val="accent1"/>
          </a:solidFill>
        </a:ln>
      </dgm:spPr>
      <dgm:t>
        <a:bodyPr/>
        <a:lstStyle/>
        <a:p>
          <a:r>
            <a:rPr lang="en-US" sz="4000" b="1" dirty="0" smtClean="0">
              <a:ln>
                <a:solidFill>
                  <a:srgbClr val="0000FF"/>
                </a:solidFill>
              </a:ln>
              <a:solidFill>
                <a:srgbClr val="FF7C80"/>
              </a:solidFill>
            </a:rPr>
            <a:t>Si</a:t>
          </a:r>
          <a:endParaRPr lang="ru-RU" sz="4000" b="1" dirty="0">
            <a:ln>
              <a:solidFill>
                <a:srgbClr val="0000FF"/>
              </a:solidFill>
            </a:ln>
            <a:solidFill>
              <a:srgbClr val="FF7C80"/>
            </a:solidFill>
          </a:endParaRPr>
        </a:p>
      </dgm:t>
    </dgm:pt>
    <dgm:pt modelId="{0B8CEC70-B256-422F-B861-332DE74B761D}" type="parTrans" cxnId="{AEAEF9A9-338C-4189-BCA1-8A44C8CD6BE1}">
      <dgm:prSet/>
      <dgm:spPr/>
      <dgm:t>
        <a:bodyPr/>
        <a:lstStyle/>
        <a:p>
          <a:endParaRPr lang="ru-RU"/>
        </a:p>
      </dgm:t>
    </dgm:pt>
    <dgm:pt modelId="{E0875308-8494-4A85-831A-DFF7864A3D7E}" type="sibTrans" cxnId="{AEAEF9A9-338C-4189-BCA1-8A44C8CD6BE1}">
      <dgm:prSet/>
      <dgm:spPr/>
      <dgm:t>
        <a:bodyPr/>
        <a:lstStyle/>
        <a:p>
          <a:endParaRPr lang="ru-RU"/>
        </a:p>
      </dgm:t>
    </dgm:pt>
    <dgm:pt modelId="{05F419EF-3AEF-4104-A659-D84D5EA38978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H</a:t>
          </a:r>
          <a:r>
            <a:rPr lang="en-US" sz="2400" b="1" cap="none" spc="0" baseline="-25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2</a:t>
          </a:r>
          <a:r>
            <a:rPr lang="en-US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O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03AD7BB-07B7-4866-A905-11AB02F09ADF}" type="parTrans" cxnId="{AE794924-5EE4-4BC1-A111-4EAE32E938DF}">
      <dgm:prSet/>
      <dgm:spPr>
        <a:solidFill>
          <a:srgbClr val="006BBC"/>
        </a:solidFill>
      </dgm:spPr>
      <dgm:t>
        <a:bodyPr/>
        <a:lstStyle/>
        <a:p>
          <a:endParaRPr lang="ru-RU">
            <a:ln>
              <a:solidFill>
                <a:srgbClr val="0000FF"/>
              </a:solidFill>
            </a:ln>
          </a:endParaRPr>
        </a:p>
      </dgm:t>
    </dgm:pt>
    <dgm:pt modelId="{9AA260CB-B237-4886-AEFB-F82D7F5817F2}" type="sibTrans" cxnId="{AE794924-5EE4-4BC1-A111-4EAE32E938DF}">
      <dgm:prSet/>
      <dgm:spPr/>
      <dgm:t>
        <a:bodyPr/>
        <a:lstStyle/>
        <a:p>
          <a:endParaRPr lang="ru-RU"/>
        </a:p>
      </dgm:t>
    </dgm:pt>
    <dgm:pt modelId="{1A43CBC6-B464-4531-A936-BD231A2FD0C3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sz="2800" b="1" cap="none" spc="0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NaOH</a:t>
          </a:r>
          <a:endParaRPr lang="ru-RU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9498C8C-A57E-4ACD-85F4-31896D250FA1}" type="parTrans" cxnId="{B3AAC069-9542-4D39-A0BD-86237DD8681A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F8CE8900-395C-426B-B0F1-26CE35A627B5}" type="sibTrans" cxnId="{B3AAC069-9542-4D39-A0BD-86237DD8681A}">
      <dgm:prSet/>
      <dgm:spPr/>
      <dgm:t>
        <a:bodyPr/>
        <a:lstStyle/>
        <a:p>
          <a:endParaRPr lang="ru-RU"/>
        </a:p>
      </dgm:t>
    </dgm:pt>
    <dgm:pt modelId="{121B5092-23A9-497A-9403-6175A57D2241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2800" b="1" cap="none" spc="0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Ме</a:t>
          </a:r>
          <a:endParaRPr lang="ru-RU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tx1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B759CBD-4DCC-4EA0-9BB8-AFADB6AD08FA}" type="sibTrans" cxnId="{38FBD856-A849-4942-BF8F-D6676947EB5F}">
      <dgm:prSet/>
      <dgm:spPr/>
      <dgm:t>
        <a:bodyPr/>
        <a:lstStyle/>
        <a:p>
          <a:endParaRPr lang="ru-RU"/>
        </a:p>
      </dgm:t>
    </dgm:pt>
    <dgm:pt modelId="{0258838F-9E1A-4B93-B6EF-010D6D274980}" type="parTrans" cxnId="{38FBD856-A849-4942-BF8F-D6676947EB5F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87C76D3B-5A72-421D-BE7F-F7CE6CEF835E}" type="pres">
      <dgm:prSet presAssocID="{24071314-435D-4751-892D-D03113D70B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E338D-4D82-4AC4-8AE5-90FBC6281CA5}" type="pres">
      <dgm:prSet presAssocID="{41152265-F48A-4C0B-A9E4-0FB3114433CA}" presName="centerShape" presStyleLbl="node0" presStyleIdx="0" presStyleCnt="1" custLinFactNeighborX="-1011" custLinFactNeighborY="-17878"/>
      <dgm:spPr/>
      <dgm:t>
        <a:bodyPr/>
        <a:lstStyle/>
        <a:p>
          <a:endParaRPr lang="ru-RU"/>
        </a:p>
      </dgm:t>
    </dgm:pt>
    <dgm:pt modelId="{ABE8C733-DFBF-40F4-A766-F4EBB1E091C8}" type="pres">
      <dgm:prSet presAssocID="{F03AD7BB-07B7-4866-A905-11AB02F09ADF}" presName="parTrans" presStyleLbl="bgSibTrans2D1" presStyleIdx="0" presStyleCnt="3" custLinFactNeighborX="-7713" custLinFactNeighborY="-60888"/>
      <dgm:spPr/>
      <dgm:t>
        <a:bodyPr/>
        <a:lstStyle/>
        <a:p>
          <a:endParaRPr lang="ru-RU"/>
        </a:p>
      </dgm:t>
    </dgm:pt>
    <dgm:pt modelId="{24ECB9EE-C696-4AE2-BD15-8F749735A92B}" type="pres">
      <dgm:prSet presAssocID="{05F419EF-3AEF-4104-A659-D84D5EA38978}" presName="node" presStyleLbl="node1" presStyleIdx="0" presStyleCnt="3" custScaleX="154620" custScaleY="64231" custRadScaleRad="68667" custRadScaleInc="-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83516-467E-49B4-9212-7F5457991878}" type="pres">
      <dgm:prSet presAssocID="{0258838F-9E1A-4B93-B6EF-010D6D274980}" presName="parTrans" presStyleLbl="bgSibTrans2D1" presStyleIdx="1" presStyleCnt="3" custLinFactNeighborX="-6998" custLinFactNeighborY="52353"/>
      <dgm:spPr/>
      <dgm:t>
        <a:bodyPr/>
        <a:lstStyle/>
        <a:p>
          <a:endParaRPr lang="ru-RU"/>
        </a:p>
      </dgm:t>
    </dgm:pt>
    <dgm:pt modelId="{68E1BCBE-7C86-4AB1-BC7D-4808ACAC6632}" type="pres">
      <dgm:prSet presAssocID="{121B5092-23A9-497A-9403-6175A57D2241}" presName="node" presStyleLbl="node1" presStyleIdx="1" presStyleCnt="3" custScaleX="144240" custScaleY="79445" custRadScaleRad="125796" custRadScaleInc="-5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9A50-B04D-4B54-BBCB-AC8164818C77}" type="pres">
      <dgm:prSet presAssocID="{F9498C8C-A57E-4ACD-85F4-31896D250FA1}" presName="parTrans" presStyleLbl="bgSibTrans2D1" presStyleIdx="2" presStyleCnt="3" custAng="327582" custLinFactNeighborX="-3107" custLinFactNeighborY="-39176"/>
      <dgm:spPr/>
      <dgm:t>
        <a:bodyPr/>
        <a:lstStyle/>
        <a:p>
          <a:endParaRPr lang="ru-RU"/>
        </a:p>
      </dgm:t>
    </dgm:pt>
    <dgm:pt modelId="{2877CE5D-184B-41AF-B4C6-426274161B76}" type="pres">
      <dgm:prSet presAssocID="{1A43CBC6-B464-4531-A936-BD231A2FD0C3}" presName="node" presStyleLbl="node1" presStyleIdx="2" presStyleCnt="3" custScaleX="134341" custScaleY="69542" custRadScaleRad="69591" custRadScaleInc="85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6A51F-31BB-4AF0-91F2-4C001AFE5160}" type="presOf" srcId="{1A43CBC6-B464-4531-A936-BD231A2FD0C3}" destId="{2877CE5D-184B-41AF-B4C6-426274161B76}" srcOrd="0" destOrd="0" presId="urn:microsoft.com/office/officeart/2005/8/layout/radial4"/>
    <dgm:cxn modelId="{F0979610-6CD3-4BFB-B781-45F666231959}" type="presOf" srcId="{F03AD7BB-07B7-4866-A905-11AB02F09ADF}" destId="{ABE8C733-DFBF-40F4-A766-F4EBB1E091C8}" srcOrd="0" destOrd="0" presId="urn:microsoft.com/office/officeart/2005/8/layout/radial4"/>
    <dgm:cxn modelId="{F31EA92F-6DDF-4FFA-A8F3-F27C76C25D6D}" type="presOf" srcId="{41152265-F48A-4C0B-A9E4-0FB3114433CA}" destId="{33AE338D-4D82-4AC4-8AE5-90FBC6281CA5}" srcOrd="0" destOrd="0" presId="urn:microsoft.com/office/officeart/2005/8/layout/radial4"/>
    <dgm:cxn modelId="{FE842E91-9BC4-4BD1-9BD7-1F77C4B86EE1}" type="presOf" srcId="{F9498C8C-A57E-4ACD-85F4-31896D250FA1}" destId="{04E29A50-B04D-4B54-BBCB-AC8164818C77}" srcOrd="0" destOrd="0" presId="urn:microsoft.com/office/officeart/2005/8/layout/radial4"/>
    <dgm:cxn modelId="{AEAEF9A9-338C-4189-BCA1-8A44C8CD6BE1}" srcId="{24071314-435D-4751-892D-D03113D70B91}" destId="{41152265-F48A-4C0B-A9E4-0FB3114433CA}" srcOrd="0" destOrd="0" parTransId="{0B8CEC70-B256-422F-B861-332DE74B761D}" sibTransId="{E0875308-8494-4A85-831A-DFF7864A3D7E}"/>
    <dgm:cxn modelId="{834E61BE-2F09-441D-9D3B-3B63C1B08267}" type="presOf" srcId="{05F419EF-3AEF-4104-A659-D84D5EA38978}" destId="{24ECB9EE-C696-4AE2-BD15-8F749735A92B}" srcOrd="0" destOrd="0" presId="urn:microsoft.com/office/officeart/2005/8/layout/radial4"/>
    <dgm:cxn modelId="{938EABB3-425E-4DB5-9551-44AE1452C55A}" type="presOf" srcId="{121B5092-23A9-497A-9403-6175A57D2241}" destId="{68E1BCBE-7C86-4AB1-BC7D-4808ACAC6632}" srcOrd="0" destOrd="0" presId="urn:microsoft.com/office/officeart/2005/8/layout/radial4"/>
    <dgm:cxn modelId="{B3AAC069-9542-4D39-A0BD-86237DD8681A}" srcId="{41152265-F48A-4C0B-A9E4-0FB3114433CA}" destId="{1A43CBC6-B464-4531-A936-BD231A2FD0C3}" srcOrd="2" destOrd="0" parTransId="{F9498C8C-A57E-4ACD-85F4-31896D250FA1}" sibTransId="{F8CE8900-395C-426B-B0F1-26CE35A627B5}"/>
    <dgm:cxn modelId="{1C23A40F-B88B-49B1-A78D-3DA92D49585D}" type="presOf" srcId="{0258838F-9E1A-4B93-B6EF-010D6D274980}" destId="{BC783516-467E-49B4-9212-7F5457991878}" srcOrd="0" destOrd="0" presId="urn:microsoft.com/office/officeart/2005/8/layout/radial4"/>
    <dgm:cxn modelId="{AE794924-5EE4-4BC1-A111-4EAE32E938DF}" srcId="{41152265-F48A-4C0B-A9E4-0FB3114433CA}" destId="{05F419EF-3AEF-4104-A659-D84D5EA38978}" srcOrd="0" destOrd="0" parTransId="{F03AD7BB-07B7-4866-A905-11AB02F09ADF}" sibTransId="{9AA260CB-B237-4886-AEFB-F82D7F5817F2}"/>
    <dgm:cxn modelId="{38FBD856-A849-4942-BF8F-D6676947EB5F}" srcId="{41152265-F48A-4C0B-A9E4-0FB3114433CA}" destId="{121B5092-23A9-497A-9403-6175A57D2241}" srcOrd="1" destOrd="0" parTransId="{0258838F-9E1A-4B93-B6EF-010D6D274980}" sibTransId="{7B759CBD-4DCC-4EA0-9BB8-AFADB6AD08FA}"/>
    <dgm:cxn modelId="{5FA01168-20E7-4A4E-82C5-A53C8E1BC0AA}" type="presOf" srcId="{24071314-435D-4751-892D-D03113D70B91}" destId="{87C76D3B-5A72-421D-BE7F-F7CE6CEF835E}" srcOrd="0" destOrd="0" presId="urn:microsoft.com/office/officeart/2005/8/layout/radial4"/>
    <dgm:cxn modelId="{A635D486-B347-45DA-868B-C4F07CC134EE}" type="presParOf" srcId="{87C76D3B-5A72-421D-BE7F-F7CE6CEF835E}" destId="{33AE338D-4D82-4AC4-8AE5-90FBC6281CA5}" srcOrd="0" destOrd="0" presId="urn:microsoft.com/office/officeart/2005/8/layout/radial4"/>
    <dgm:cxn modelId="{88CC2C29-3A50-453E-9EC4-AE3C2E72B844}" type="presParOf" srcId="{87C76D3B-5A72-421D-BE7F-F7CE6CEF835E}" destId="{ABE8C733-DFBF-40F4-A766-F4EBB1E091C8}" srcOrd="1" destOrd="0" presId="urn:microsoft.com/office/officeart/2005/8/layout/radial4"/>
    <dgm:cxn modelId="{7A918359-E5F2-486E-A470-42637942DFE1}" type="presParOf" srcId="{87C76D3B-5A72-421D-BE7F-F7CE6CEF835E}" destId="{24ECB9EE-C696-4AE2-BD15-8F749735A92B}" srcOrd="2" destOrd="0" presId="urn:microsoft.com/office/officeart/2005/8/layout/radial4"/>
    <dgm:cxn modelId="{415B406D-1C14-4685-804F-DDF62C10A982}" type="presParOf" srcId="{87C76D3B-5A72-421D-BE7F-F7CE6CEF835E}" destId="{BC783516-467E-49B4-9212-7F5457991878}" srcOrd="3" destOrd="0" presId="urn:microsoft.com/office/officeart/2005/8/layout/radial4"/>
    <dgm:cxn modelId="{67E68DA7-9039-4E8C-8B47-53FF7DF0D614}" type="presParOf" srcId="{87C76D3B-5A72-421D-BE7F-F7CE6CEF835E}" destId="{68E1BCBE-7C86-4AB1-BC7D-4808ACAC6632}" srcOrd="4" destOrd="0" presId="urn:microsoft.com/office/officeart/2005/8/layout/radial4"/>
    <dgm:cxn modelId="{983D61E9-8F2B-4311-8E05-8795A667E45F}" type="presParOf" srcId="{87C76D3B-5A72-421D-BE7F-F7CE6CEF835E}" destId="{04E29A50-B04D-4B54-BBCB-AC8164818C77}" srcOrd="5" destOrd="0" presId="urn:microsoft.com/office/officeart/2005/8/layout/radial4"/>
    <dgm:cxn modelId="{549A2900-79CF-4DA6-A88F-A5DA42061190}" type="presParOf" srcId="{87C76D3B-5A72-421D-BE7F-F7CE6CEF835E}" destId="{2877CE5D-184B-41AF-B4C6-426274161B76}" srcOrd="6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071314-435D-4751-892D-D03113D70B9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52265-F48A-4C0B-A9E4-0FB3114433CA}">
      <dgm:prSet phldrT="[Текст]" custT="1"/>
      <dgm:spPr>
        <a:gradFill flip="none" rotWithShape="1">
          <a:gsLst>
            <a:gs pos="0">
              <a:srgbClr val="FFCCCC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0"/>
          <a:tileRect/>
        </a:gradFill>
        <a:ln w="19050">
          <a:solidFill>
            <a:schemeClr val="accent1"/>
          </a:solidFill>
        </a:ln>
      </dgm:spPr>
      <dgm:t>
        <a:bodyPr/>
        <a:lstStyle/>
        <a:p>
          <a:r>
            <a:rPr lang="en-US" sz="4000" b="1" dirty="0" smtClean="0">
              <a:ln>
                <a:solidFill>
                  <a:srgbClr val="0000FF"/>
                </a:solidFill>
              </a:ln>
              <a:solidFill>
                <a:srgbClr val="FF7C80"/>
              </a:solidFill>
            </a:rPr>
            <a:t>Si</a:t>
          </a:r>
          <a:endParaRPr lang="ru-RU" sz="4000" b="1" dirty="0">
            <a:ln>
              <a:solidFill>
                <a:srgbClr val="0000FF"/>
              </a:solidFill>
            </a:ln>
            <a:solidFill>
              <a:srgbClr val="FF7C80"/>
            </a:solidFill>
          </a:endParaRPr>
        </a:p>
      </dgm:t>
    </dgm:pt>
    <dgm:pt modelId="{0B8CEC70-B256-422F-B861-332DE74B761D}" type="parTrans" cxnId="{AEAEF9A9-338C-4189-BCA1-8A44C8CD6BE1}">
      <dgm:prSet/>
      <dgm:spPr/>
      <dgm:t>
        <a:bodyPr/>
        <a:lstStyle/>
        <a:p>
          <a:endParaRPr lang="ru-RU"/>
        </a:p>
      </dgm:t>
    </dgm:pt>
    <dgm:pt modelId="{E0875308-8494-4A85-831A-DFF7864A3D7E}" type="sibTrans" cxnId="{AEAEF9A9-338C-4189-BCA1-8A44C8CD6BE1}">
      <dgm:prSet/>
      <dgm:spPr/>
      <dgm:t>
        <a:bodyPr/>
        <a:lstStyle/>
        <a:p>
          <a:endParaRPr lang="ru-RU"/>
        </a:p>
      </dgm:t>
    </dgm:pt>
    <dgm:pt modelId="{05F419EF-3AEF-4104-A659-D84D5EA38978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Н</a:t>
          </a:r>
          <a:r>
            <a:rPr lang="ru-RU" sz="2400" b="1" cap="none" spc="0" baseline="-25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2</a:t>
          </a:r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0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03AD7BB-07B7-4866-A905-11AB02F09ADF}" type="parTrans" cxnId="{AE794924-5EE4-4BC1-A111-4EAE32E938DF}">
      <dgm:prSet/>
      <dgm:spPr>
        <a:solidFill>
          <a:srgbClr val="006BBC"/>
        </a:solidFill>
      </dgm:spPr>
      <dgm:t>
        <a:bodyPr/>
        <a:lstStyle/>
        <a:p>
          <a:endParaRPr lang="ru-RU">
            <a:ln>
              <a:solidFill>
                <a:srgbClr val="0000FF"/>
              </a:solidFill>
            </a:ln>
          </a:endParaRPr>
        </a:p>
      </dgm:t>
    </dgm:pt>
    <dgm:pt modelId="{9AA260CB-B237-4886-AEFB-F82D7F5817F2}" type="sibTrans" cxnId="{AE794924-5EE4-4BC1-A111-4EAE32E938DF}">
      <dgm:prSet/>
      <dgm:spPr/>
      <dgm:t>
        <a:bodyPr/>
        <a:lstStyle/>
        <a:p>
          <a:endParaRPr lang="ru-RU"/>
        </a:p>
      </dgm:t>
    </dgm:pt>
    <dgm:pt modelId="{1A43CBC6-B464-4531-A936-BD231A2FD0C3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2800" b="1" cap="none" spc="0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Ме</a:t>
          </a:r>
          <a:endParaRPr lang="ru-RU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9498C8C-A57E-4ACD-85F4-31896D250FA1}" type="parTrans" cxnId="{B3AAC069-9542-4D39-A0BD-86237DD8681A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F8CE8900-395C-426B-B0F1-26CE35A627B5}" type="sibTrans" cxnId="{B3AAC069-9542-4D39-A0BD-86237DD8681A}">
      <dgm:prSet/>
      <dgm:spPr/>
      <dgm:t>
        <a:bodyPr/>
        <a:lstStyle/>
        <a:p>
          <a:endParaRPr lang="ru-RU"/>
        </a:p>
      </dgm:t>
    </dgm:pt>
    <dgm:pt modelId="{604FAD4C-E7D0-4D5B-AED9-7335FE8841FF}">
      <dgm:prSet phldrT="[Текст]" custT="1"/>
      <dgm:spPr>
        <a:ln w="19050">
          <a:solidFill>
            <a:schemeClr val="accent1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8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Неме</a:t>
          </a:r>
          <a:endParaRPr lang="ru-RU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85041C6-35BC-43B9-8806-A6E5D5A4875F}" type="parTrans" cxnId="{717556F9-F043-4C13-A1B4-3FEB15C36335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BC1D3507-3D15-4197-8016-69EEB22B7241}" type="sibTrans" cxnId="{717556F9-F043-4C13-A1B4-3FEB15C36335}">
      <dgm:prSet/>
      <dgm:spPr/>
      <dgm:t>
        <a:bodyPr/>
        <a:lstStyle/>
        <a:p>
          <a:endParaRPr lang="ru-RU"/>
        </a:p>
      </dgm:t>
    </dgm:pt>
    <dgm:pt modelId="{87C76D3B-5A72-421D-BE7F-F7CE6CEF835E}" type="pres">
      <dgm:prSet presAssocID="{24071314-435D-4751-892D-D03113D70B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E338D-4D82-4AC4-8AE5-90FBC6281CA5}" type="pres">
      <dgm:prSet presAssocID="{41152265-F48A-4C0B-A9E4-0FB3114433CA}" presName="centerShape" presStyleLbl="node0" presStyleIdx="0" presStyleCnt="1" custLinFactNeighborX="-1746" custLinFactNeighborY="-17951"/>
      <dgm:spPr/>
      <dgm:t>
        <a:bodyPr/>
        <a:lstStyle/>
        <a:p>
          <a:endParaRPr lang="ru-RU"/>
        </a:p>
      </dgm:t>
    </dgm:pt>
    <dgm:pt modelId="{ABE8C733-DFBF-40F4-A766-F4EBB1E091C8}" type="pres">
      <dgm:prSet presAssocID="{F03AD7BB-07B7-4866-A905-11AB02F09ADF}" presName="parTrans" presStyleLbl="bgSibTrans2D1" presStyleIdx="0" presStyleCnt="3" custLinFactNeighborX="-7713" custLinFactNeighborY="-60888"/>
      <dgm:spPr/>
      <dgm:t>
        <a:bodyPr/>
        <a:lstStyle/>
        <a:p>
          <a:endParaRPr lang="ru-RU"/>
        </a:p>
      </dgm:t>
    </dgm:pt>
    <dgm:pt modelId="{24ECB9EE-C696-4AE2-BD15-8F749735A92B}" type="pres">
      <dgm:prSet presAssocID="{05F419EF-3AEF-4104-A659-D84D5EA38978}" presName="node" presStyleLbl="node1" presStyleIdx="0" presStyleCnt="3" custScaleX="129047" custScaleY="71464" custRadScaleRad="73031" custRadScaleInc="-77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8C54D-DDAF-462D-A83B-17DE00EE29D8}" type="pres">
      <dgm:prSet presAssocID="{F85041C6-35BC-43B9-8806-A6E5D5A4875F}" presName="parTrans" presStyleLbl="bgSibTrans2D1" presStyleIdx="1" presStyleCnt="3" custLinFactNeighborX="6470" custLinFactNeighborY="63810"/>
      <dgm:spPr/>
      <dgm:t>
        <a:bodyPr/>
        <a:lstStyle/>
        <a:p>
          <a:endParaRPr lang="ru-RU"/>
        </a:p>
      </dgm:t>
    </dgm:pt>
    <dgm:pt modelId="{867CFFA2-9063-4478-80E2-2A93224E5401}" type="pres">
      <dgm:prSet presAssocID="{604FAD4C-E7D0-4D5B-AED9-7335FE8841FF}" presName="node" presStyleLbl="node1" presStyleIdx="1" presStyleCnt="3" custScaleX="142725" custScaleY="77943" custRadScaleRad="123141" custRadScaleInc="5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9A50-B04D-4B54-BBCB-AC8164818C77}" type="pres">
      <dgm:prSet presAssocID="{F9498C8C-A57E-4ACD-85F4-31896D250FA1}" presName="parTrans" presStyleLbl="bgSibTrans2D1" presStyleIdx="2" presStyleCnt="3" custAng="327582" custLinFactNeighborX="6151" custLinFactNeighborY="10125"/>
      <dgm:spPr/>
      <dgm:t>
        <a:bodyPr/>
        <a:lstStyle/>
        <a:p>
          <a:endParaRPr lang="ru-RU"/>
        </a:p>
      </dgm:t>
    </dgm:pt>
    <dgm:pt modelId="{2877CE5D-184B-41AF-B4C6-426274161B76}" type="pres">
      <dgm:prSet presAssocID="{1A43CBC6-B464-4531-A936-BD231A2FD0C3}" presName="node" presStyleLbl="node1" presStyleIdx="2" presStyleCnt="3" custScaleX="134341" custScaleY="69542" custRadScaleRad="130647" custRadScaleInc="-152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B82DF-DD26-4C7B-85CF-11CFF1B23E55}" type="presOf" srcId="{05F419EF-3AEF-4104-A659-D84D5EA38978}" destId="{24ECB9EE-C696-4AE2-BD15-8F749735A92B}" srcOrd="0" destOrd="0" presId="urn:microsoft.com/office/officeart/2005/8/layout/radial4"/>
    <dgm:cxn modelId="{AEAEF9A9-338C-4189-BCA1-8A44C8CD6BE1}" srcId="{24071314-435D-4751-892D-D03113D70B91}" destId="{41152265-F48A-4C0B-A9E4-0FB3114433CA}" srcOrd="0" destOrd="0" parTransId="{0B8CEC70-B256-422F-B861-332DE74B761D}" sibTransId="{E0875308-8494-4A85-831A-DFF7864A3D7E}"/>
    <dgm:cxn modelId="{E9D44219-5C97-4CD5-9008-D303FF440082}" type="presOf" srcId="{F85041C6-35BC-43B9-8806-A6E5D5A4875F}" destId="{6718C54D-DDAF-462D-A83B-17DE00EE29D8}" srcOrd="0" destOrd="0" presId="urn:microsoft.com/office/officeart/2005/8/layout/radial4"/>
    <dgm:cxn modelId="{8B999653-5038-4951-B338-6093BB043509}" type="presOf" srcId="{24071314-435D-4751-892D-D03113D70B91}" destId="{87C76D3B-5A72-421D-BE7F-F7CE6CEF835E}" srcOrd="0" destOrd="0" presId="urn:microsoft.com/office/officeart/2005/8/layout/radial4"/>
    <dgm:cxn modelId="{F0BD30EC-5382-4043-9E7F-CDAFF94A953E}" type="presOf" srcId="{604FAD4C-E7D0-4D5B-AED9-7335FE8841FF}" destId="{867CFFA2-9063-4478-80E2-2A93224E5401}" srcOrd="0" destOrd="0" presId="urn:microsoft.com/office/officeart/2005/8/layout/radial4"/>
    <dgm:cxn modelId="{B3AAC069-9542-4D39-A0BD-86237DD8681A}" srcId="{41152265-F48A-4C0B-A9E4-0FB3114433CA}" destId="{1A43CBC6-B464-4531-A936-BD231A2FD0C3}" srcOrd="2" destOrd="0" parTransId="{F9498C8C-A57E-4ACD-85F4-31896D250FA1}" sibTransId="{F8CE8900-395C-426B-B0F1-26CE35A627B5}"/>
    <dgm:cxn modelId="{717556F9-F043-4C13-A1B4-3FEB15C36335}" srcId="{41152265-F48A-4C0B-A9E4-0FB3114433CA}" destId="{604FAD4C-E7D0-4D5B-AED9-7335FE8841FF}" srcOrd="1" destOrd="0" parTransId="{F85041C6-35BC-43B9-8806-A6E5D5A4875F}" sibTransId="{BC1D3507-3D15-4197-8016-69EEB22B7241}"/>
    <dgm:cxn modelId="{FE461858-7B75-4155-81D6-D89221CFB2CD}" type="presOf" srcId="{41152265-F48A-4C0B-A9E4-0FB3114433CA}" destId="{33AE338D-4D82-4AC4-8AE5-90FBC6281CA5}" srcOrd="0" destOrd="0" presId="urn:microsoft.com/office/officeart/2005/8/layout/radial4"/>
    <dgm:cxn modelId="{AE794924-5EE4-4BC1-A111-4EAE32E938DF}" srcId="{41152265-F48A-4C0B-A9E4-0FB3114433CA}" destId="{05F419EF-3AEF-4104-A659-D84D5EA38978}" srcOrd="0" destOrd="0" parTransId="{F03AD7BB-07B7-4866-A905-11AB02F09ADF}" sibTransId="{9AA260CB-B237-4886-AEFB-F82D7F5817F2}"/>
    <dgm:cxn modelId="{38B8A383-3B4B-4B59-956C-BA5930BCE46C}" type="presOf" srcId="{F03AD7BB-07B7-4866-A905-11AB02F09ADF}" destId="{ABE8C733-DFBF-40F4-A766-F4EBB1E091C8}" srcOrd="0" destOrd="0" presId="urn:microsoft.com/office/officeart/2005/8/layout/radial4"/>
    <dgm:cxn modelId="{57B20703-4370-4EE3-84CE-212C3FB025F4}" type="presOf" srcId="{F9498C8C-A57E-4ACD-85F4-31896D250FA1}" destId="{04E29A50-B04D-4B54-BBCB-AC8164818C77}" srcOrd="0" destOrd="0" presId="urn:microsoft.com/office/officeart/2005/8/layout/radial4"/>
    <dgm:cxn modelId="{2CAA0811-CFA4-41F7-8A17-9984B00FCFD9}" type="presOf" srcId="{1A43CBC6-B464-4531-A936-BD231A2FD0C3}" destId="{2877CE5D-184B-41AF-B4C6-426274161B76}" srcOrd="0" destOrd="0" presId="urn:microsoft.com/office/officeart/2005/8/layout/radial4"/>
    <dgm:cxn modelId="{17613995-32D6-474E-8626-607C3DF324CD}" type="presParOf" srcId="{87C76D3B-5A72-421D-BE7F-F7CE6CEF835E}" destId="{33AE338D-4D82-4AC4-8AE5-90FBC6281CA5}" srcOrd="0" destOrd="0" presId="urn:microsoft.com/office/officeart/2005/8/layout/radial4"/>
    <dgm:cxn modelId="{6C86238E-067E-4622-982C-572B8614AB58}" type="presParOf" srcId="{87C76D3B-5A72-421D-BE7F-F7CE6CEF835E}" destId="{ABE8C733-DFBF-40F4-A766-F4EBB1E091C8}" srcOrd="1" destOrd="0" presId="urn:microsoft.com/office/officeart/2005/8/layout/radial4"/>
    <dgm:cxn modelId="{52860CED-125B-4830-9765-12CA412B58A9}" type="presParOf" srcId="{87C76D3B-5A72-421D-BE7F-F7CE6CEF835E}" destId="{24ECB9EE-C696-4AE2-BD15-8F749735A92B}" srcOrd="2" destOrd="0" presId="urn:microsoft.com/office/officeart/2005/8/layout/radial4"/>
    <dgm:cxn modelId="{C3B9346B-1124-4A35-8301-AB2D0B075531}" type="presParOf" srcId="{87C76D3B-5A72-421D-BE7F-F7CE6CEF835E}" destId="{6718C54D-DDAF-462D-A83B-17DE00EE29D8}" srcOrd="3" destOrd="0" presId="urn:microsoft.com/office/officeart/2005/8/layout/radial4"/>
    <dgm:cxn modelId="{2F64CBBD-50B0-4FB8-A315-B2373E97ED36}" type="presParOf" srcId="{87C76D3B-5A72-421D-BE7F-F7CE6CEF835E}" destId="{867CFFA2-9063-4478-80E2-2A93224E5401}" srcOrd="4" destOrd="0" presId="urn:microsoft.com/office/officeart/2005/8/layout/radial4"/>
    <dgm:cxn modelId="{7C62BE32-307D-4C9C-A287-01988A4A8172}" type="presParOf" srcId="{87C76D3B-5A72-421D-BE7F-F7CE6CEF835E}" destId="{04E29A50-B04D-4B54-BBCB-AC8164818C77}" srcOrd="5" destOrd="0" presId="urn:microsoft.com/office/officeart/2005/8/layout/radial4"/>
    <dgm:cxn modelId="{67652B55-A89E-476C-B388-9C2DF6F570BC}" type="presParOf" srcId="{87C76D3B-5A72-421D-BE7F-F7CE6CEF835E}" destId="{2877CE5D-184B-41AF-B4C6-426274161B76}" srcOrd="6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071314-435D-4751-892D-D03113D70B9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52265-F48A-4C0B-A9E4-0FB3114433CA}">
      <dgm:prSet phldrT="[Текст]" custT="1"/>
      <dgm:spPr>
        <a:gradFill flip="none" rotWithShape="1">
          <a:gsLst>
            <a:gs pos="0">
              <a:srgbClr val="FFCCCC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0"/>
          <a:tileRect/>
        </a:gradFill>
        <a:ln w="19050">
          <a:solidFill>
            <a:schemeClr val="accent1"/>
          </a:solidFill>
        </a:ln>
      </dgm:spPr>
      <dgm:t>
        <a:bodyPr/>
        <a:lstStyle/>
        <a:p>
          <a:r>
            <a:rPr lang="en-US" sz="4000" b="1" dirty="0" smtClean="0">
              <a:ln>
                <a:solidFill>
                  <a:srgbClr val="0000FF"/>
                </a:solidFill>
              </a:ln>
              <a:solidFill>
                <a:srgbClr val="FF7C80"/>
              </a:solidFill>
            </a:rPr>
            <a:t>Si</a:t>
          </a:r>
          <a:endParaRPr lang="ru-RU" sz="4000" b="1" dirty="0">
            <a:ln>
              <a:solidFill>
                <a:srgbClr val="0000FF"/>
              </a:solidFill>
            </a:ln>
            <a:solidFill>
              <a:srgbClr val="FF7C80"/>
            </a:solidFill>
          </a:endParaRPr>
        </a:p>
      </dgm:t>
    </dgm:pt>
    <dgm:pt modelId="{0B8CEC70-B256-422F-B861-332DE74B761D}" type="parTrans" cxnId="{AEAEF9A9-338C-4189-BCA1-8A44C8CD6BE1}">
      <dgm:prSet/>
      <dgm:spPr/>
      <dgm:t>
        <a:bodyPr/>
        <a:lstStyle/>
        <a:p>
          <a:endParaRPr lang="ru-RU"/>
        </a:p>
      </dgm:t>
    </dgm:pt>
    <dgm:pt modelId="{E0875308-8494-4A85-831A-DFF7864A3D7E}" type="sibTrans" cxnId="{AEAEF9A9-338C-4189-BCA1-8A44C8CD6BE1}">
      <dgm:prSet/>
      <dgm:spPr/>
      <dgm:t>
        <a:bodyPr/>
        <a:lstStyle/>
        <a:p>
          <a:endParaRPr lang="ru-RU"/>
        </a:p>
      </dgm:t>
    </dgm:pt>
    <dgm:pt modelId="{1A43CBC6-B464-4531-A936-BD231A2FD0C3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sz="2800" b="1" cap="none" spc="0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NaOH</a:t>
          </a:r>
          <a:endParaRPr lang="ru-RU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9498C8C-A57E-4ACD-85F4-31896D250FA1}" type="parTrans" cxnId="{B3AAC069-9542-4D39-A0BD-86237DD8681A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F8CE8900-395C-426B-B0F1-26CE35A627B5}" type="sibTrans" cxnId="{B3AAC069-9542-4D39-A0BD-86237DD8681A}">
      <dgm:prSet/>
      <dgm:spPr/>
      <dgm:t>
        <a:bodyPr/>
        <a:lstStyle/>
        <a:p>
          <a:endParaRPr lang="ru-RU"/>
        </a:p>
      </dgm:t>
    </dgm:pt>
    <dgm:pt modelId="{604FAD4C-E7D0-4D5B-AED9-7335FE8841FF}">
      <dgm:prSet phldrT="[Текст]" custT="1"/>
      <dgm:spPr>
        <a:ln w="19050">
          <a:solidFill>
            <a:schemeClr val="accent1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8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Неме</a:t>
          </a:r>
          <a:endParaRPr lang="ru-RU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85041C6-35BC-43B9-8806-A6E5D5A4875F}" type="parTrans" cxnId="{717556F9-F043-4C13-A1B4-3FEB15C36335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BC1D3507-3D15-4197-8016-69EEB22B7241}" type="sibTrans" cxnId="{717556F9-F043-4C13-A1B4-3FEB15C36335}">
      <dgm:prSet/>
      <dgm:spPr/>
      <dgm:t>
        <a:bodyPr/>
        <a:lstStyle/>
        <a:p>
          <a:endParaRPr lang="ru-RU"/>
        </a:p>
      </dgm:t>
    </dgm:pt>
    <dgm:pt modelId="{121B5092-23A9-497A-9403-6175A57D2241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2400" b="1" cap="none" spc="0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Ме</a:t>
          </a:r>
          <a:endParaRPr lang="ru-RU" sz="2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tx1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B759CBD-4DCC-4EA0-9BB8-AFADB6AD08FA}" type="sibTrans" cxnId="{38FBD856-A849-4942-BF8F-D6676947EB5F}">
      <dgm:prSet/>
      <dgm:spPr/>
      <dgm:t>
        <a:bodyPr/>
        <a:lstStyle/>
        <a:p>
          <a:endParaRPr lang="ru-RU"/>
        </a:p>
      </dgm:t>
    </dgm:pt>
    <dgm:pt modelId="{0258838F-9E1A-4B93-B6EF-010D6D274980}" type="parTrans" cxnId="{38FBD856-A849-4942-BF8F-D6676947EB5F}">
      <dgm:prSet/>
      <dgm:spPr>
        <a:solidFill>
          <a:srgbClr val="006BBC"/>
        </a:solidFill>
      </dgm:spPr>
      <dgm:t>
        <a:bodyPr/>
        <a:lstStyle/>
        <a:p>
          <a:endParaRPr lang="ru-RU"/>
        </a:p>
      </dgm:t>
    </dgm:pt>
    <dgm:pt modelId="{26FC9A8E-B456-4852-8D09-F4329ED648F9}">
      <dgm:prSet/>
      <dgm:spPr/>
      <dgm:t>
        <a:bodyPr/>
        <a:lstStyle/>
        <a:p>
          <a:endParaRPr lang="ru-RU" dirty="0"/>
        </a:p>
      </dgm:t>
    </dgm:pt>
    <dgm:pt modelId="{C5F047B6-7A53-4D13-8E49-CC98B9C878A2}" type="parTrans" cxnId="{BBB09567-FAF3-4BE4-B178-B20CDAECA964}">
      <dgm:prSet/>
      <dgm:spPr/>
      <dgm:t>
        <a:bodyPr/>
        <a:lstStyle/>
        <a:p>
          <a:endParaRPr lang="ru-RU"/>
        </a:p>
      </dgm:t>
    </dgm:pt>
    <dgm:pt modelId="{30C8C531-593E-45DD-BCAC-939BC6EE3FA2}" type="sibTrans" cxnId="{BBB09567-FAF3-4BE4-B178-B20CDAECA964}">
      <dgm:prSet/>
      <dgm:spPr/>
      <dgm:t>
        <a:bodyPr/>
        <a:lstStyle/>
        <a:p>
          <a:endParaRPr lang="ru-RU"/>
        </a:p>
      </dgm:t>
    </dgm:pt>
    <dgm:pt modelId="{CBA35C43-86FB-4252-B733-B6514B0AC5E8}">
      <dgm:prSet/>
      <dgm:spPr/>
      <dgm:t>
        <a:bodyPr/>
        <a:lstStyle/>
        <a:p>
          <a:endParaRPr lang="ru-RU" dirty="0"/>
        </a:p>
      </dgm:t>
    </dgm:pt>
    <dgm:pt modelId="{5DBACEC4-BAE2-4190-A0EF-262F89211D69}" type="parTrans" cxnId="{FBE08BB4-7CCF-458C-863C-9F5060DF4E4E}">
      <dgm:prSet/>
      <dgm:spPr/>
      <dgm:t>
        <a:bodyPr/>
        <a:lstStyle/>
        <a:p>
          <a:endParaRPr lang="ru-RU"/>
        </a:p>
      </dgm:t>
    </dgm:pt>
    <dgm:pt modelId="{698F4216-BD03-4C04-8C1A-20C7D78C3689}" type="sibTrans" cxnId="{FBE08BB4-7CCF-458C-863C-9F5060DF4E4E}">
      <dgm:prSet/>
      <dgm:spPr/>
      <dgm:t>
        <a:bodyPr/>
        <a:lstStyle/>
        <a:p>
          <a:endParaRPr lang="ru-RU"/>
        </a:p>
      </dgm:t>
    </dgm:pt>
    <dgm:pt modelId="{3837B72E-8F90-48F5-8671-5A81499F3036}">
      <dgm:prSet/>
      <dgm:spPr/>
      <dgm:t>
        <a:bodyPr/>
        <a:lstStyle/>
        <a:p>
          <a:endParaRPr lang="ru-RU" dirty="0"/>
        </a:p>
      </dgm:t>
    </dgm:pt>
    <dgm:pt modelId="{87BB40C0-DE81-4AF8-A97D-BE2EECB5DC9E}" type="parTrans" cxnId="{CC4998CA-F913-4A8A-8FA0-E6C81020C093}">
      <dgm:prSet/>
      <dgm:spPr/>
      <dgm:t>
        <a:bodyPr/>
        <a:lstStyle/>
        <a:p>
          <a:endParaRPr lang="ru-RU"/>
        </a:p>
      </dgm:t>
    </dgm:pt>
    <dgm:pt modelId="{AA4CD998-0B16-415F-8DCE-190E608B6700}" type="sibTrans" cxnId="{CC4998CA-F913-4A8A-8FA0-E6C81020C093}">
      <dgm:prSet/>
      <dgm:spPr/>
      <dgm:t>
        <a:bodyPr/>
        <a:lstStyle/>
        <a:p>
          <a:endParaRPr lang="ru-RU"/>
        </a:p>
      </dgm:t>
    </dgm:pt>
    <dgm:pt modelId="{E4326EC6-645D-4F71-981C-4B09902C92EB}">
      <dgm:prSet/>
      <dgm:spPr/>
      <dgm:t>
        <a:bodyPr/>
        <a:lstStyle/>
        <a:p>
          <a:endParaRPr lang="ru-RU" dirty="0"/>
        </a:p>
      </dgm:t>
    </dgm:pt>
    <dgm:pt modelId="{9235FE60-56B0-4C78-87FA-122156F03C5F}" type="parTrans" cxnId="{8DBAEE33-3AD5-489F-B724-AB27724C033D}">
      <dgm:prSet/>
      <dgm:spPr/>
      <dgm:t>
        <a:bodyPr/>
        <a:lstStyle/>
        <a:p>
          <a:endParaRPr lang="ru-RU"/>
        </a:p>
      </dgm:t>
    </dgm:pt>
    <dgm:pt modelId="{ADF71A0A-A7E1-4A7C-98AA-E69A068E28CF}" type="sibTrans" cxnId="{8DBAEE33-3AD5-489F-B724-AB27724C033D}">
      <dgm:prSet/>
      <dgm:spPr/>
      <dgm:t>
        <a:bodyPr/>
        <a:lstStyle/>
        <a:p>
          <a:endParaRPr lang="ru-RU"/>
        </a:p>
      </dgm:t>
    </dgm:pt>
    <dgm:pt modelId="{87C76D3B-5A72-421D-BE7F-F7CE6CEF835E}" type="pres">
      <dgm:prSet presAssocID="{24071314-435D-4751-892D-D03113D70B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E338D-4D82-4AC4-8AE5-90FBC6281CA5}" type="pres">
      <dgm:prSet presAssocID="{41152265-F48A-4C0B-A9E4-0FB3114433CA}" presName="centerShape" presStyleLbl="node0" presStyleIdx="0" presStyleCnt="1" custLinFactNeighborX="-1746" custLinFactNeighborY="-17951"/>
      <dgm:spPr/>
      <dgm:t>
        <a:bodyPr/>
        <a:lstStyle/>
        <a:p>
          <a:endParaRPr lang="ru-RU"/>
        </a:p>
      </dgm:t>
    </dgm:pt>
    <dgm:pt modelId="{BC783516-467E-49B4-9212-7F5457991878}" type="pres">
      <dgm:prSet presAssocID="{0258838F-9E1A-4B93-B6EF-010D6D274980}" presName="parTrans" presStyleLbl="bgSibTrans2D1" presStyleIdx="0" presStyleCnt="3" custLinFactNeighborX="-5390" custLinFactNeighborY="69725"/>
      <dgm:spPr/>
      <dgm:t>
        <a:bodyPr/>
        <a:lstStyle/>
        <a:p>
          <a:endParaRPr lang="ru-RU"/>
        </a:p>
      </dgm:t>
    </dgm:pt>
    <dgm:pt modelId="{68E1BCBE-7C86-4AB1-BC7D-4808ACAC6632}" type="pres">
      <dgm:prSet presAssocID="{121B5092-23A9-497A-9403-6175A57D2241}" presName="node" presStyleLbl="node1" presStyleIdx="0" presStyleCnt="3" custScaleX="114268" custScaleY="77410" custRadScaleRad="130740" custRadScaleInc="2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8C54D-DDAF-462D-A83B-17DE00EE29D8}" type="pres">
      <dgm:prSet presAssocID="{F85041C6-35BC-43B9-8806-A6E5D5A4875F}" presName="parTrans" presStyleLbl="bgSibTrans2D1" presStyleIdx="1" presStyleCnt="3" custLinFactNeighborX="6470" custLinFactNeighborY="63810"/>
      <dgm:spPr/>
      <dgm:t>
        <a:bodyPr/>
        <a:lstStyle/>
        <a:p>
          <a:endParaRPr lang="ru-RU"/>
        </a:p>
      </dgm:t>
    </dgm:pt>
    <dgm:pt modelId="{867CFFA2-9063-4478-80E2-2A93224E5401}" type="pres">
      <dgm:prSet presAssocID="{604FAD4C-E7D0-4D5B-AED9-7335FE8841FF}" presName="node" presStyleLbl="node1" presStyleIdx="1" presStyleCnt="3" custScaleX="142725" custScaleY="77943" custRadScaleRad="121894" custRadScaleInc="5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29A50-B04D-4B54-BBCB-AC8164818C77}" type="pres">
      <dgm:prSet presAssocID="{F9498C8C-A57E-4ACD-85F4-31896D250FA1}" presName="parTrans" presStyleLbl="bgSibTrans2D1" presStyleIdx="2" presStyleCnt="3" custAng="327582" custLinFactNeighborX="-3107" custLinFactNeighborY="-39176"/>
      <dgm:spPr/>
      <dgm:t>
        <a:bodyPr/>
        <a:lstStyle/>
        <a:p>
          <a:endParaRPr lang="ru-RU"/>
        </a:p>
      </dgm:t>
    </dgm:pt>
    <dgm:pt modelId="{2877CE5D-184B-41AF-B4C6-426274161B76}" type="pres">
      <dgm:prSet presAssocID="{1A43CBC6-B464-4531-A936-BD231A2FD0C3}" presName="node" presStyleLbl="node1" presStyleIdx="2" presStyleCnt="3" custScaleX="175611" custScaleY="69542" custRadScaleRad="86827" custRadScaleInc="73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51FB75-FA62-4503-967F-2DA3BDF92BA3}" type="presOf" srcId="{121B5092-23A9-497A-9403-6175A57D2241}" destId="{68E1BCBE-7C86-4AB1-BC7D-4808ACAC6632}" srcOrd="0" destOrd="0" presId="urn:microsoft.com/office/officeart/2005/8/layout/radial4"/>
    <dgm:cxn modelId="{1CBE7132-A163-4758-B68A-6890291585D5}" type="presOf" srcId="{0258838F-9E1A-4B93-B6EF-010D6D274980}" destId="{BC783516-467E-49B4-9212-7F5457991878}" srcOrd="0" destOrd="0" presId="urn:microsoft.com/office/officeart/2005/8/layout/radial4"/>
    <dgm:cxn modelId="{AEAEF9A9-338C-4189-BCA1-8A44C8CD6BE1}" srcId="{24071314-435D-4751-892D-D03113D70B91}" destId="{41152265-F48A-4C0B-A9E4-0FB3114433CA}" srcOrd="0" destOrd="0" parTransId="{0B8CEC70-B256-422F-B861-332DE74B761D}" sibTransId="{E0875308-8494-4A85-831A-DFF7864A3D7E}"/>
    <dgm:cxn modelId="{FBE08BB4-7CCF-458C-863C-9F5060DF4E4E}" srcId="{24071314-435D-4751-892D-D03113D70B91}" destId="{CBA35C43-86FB-4252-B733-B6514B0AC5E8}" srcOrd="2" destOrd="0" parTransId="{5DBACEC4-BAE2-4190-A0EF-262F89211D69}" sibTransId="{698F4216-BD03-4C04-8C1A-20C7D78C3689}"/>
    <dgm:cxn modelId="{B3AAC069-9542-4D39-A0BD-86237DD8681A}" srcId="{41152265-F48A-4C0B-A9E4-0FB3114433CA}" destId="{1A43CBC6-B464-4531-A936-BD231A2FD0C3}" srcOrd="2" destOrd="0" parTransId="{F9498C8C-A57E-4ACD-85F4-31896D250FA1}" sibTransId="{F8CE8900-395C-426B-B0F1-26CE35A627B5}"/>
    <dgm:cxn modelId="{BBB09567-FAF3-4BE4-B178-B20CDAECA964}" srcId="{24071314-435D-4751-892D-D03113D70B91}" destId="{26FC9A8E-B456-4852-8D09-F4329ED648F9}" srcOrd="1" destOrd="0" parTransId="{C5F047B6-7A53-4D13-8E49-CC98B9C878A2}" sibTransId="{30C8C531-593E-45DD-BCAC-939BC6EE3FA2}"/>
    <dgm:cxn modelId="{717556F9-F043-4C13-A1B4-3FEB15C36335}" srcId="{41152265-F48A-4C0B-A9E4-0FB3114433CA}" destId="{604FAD4C-E7D0-4D5B-AED9-7335FE8841FF}" srcOrd="1" destOrd="0" parTransId="{F85041C6-35BC-43B9-8806-A6E5D5A4875F}" sibTransId="{BC1D3507-3D15-4197-8016-69EEB22B7241}"/>
    <dgm:cxn modelId="{36575195-45C0-45E9-A2EE-86F77443FDCA}" type="presOf" srcId="{F9498C8C-A57E-4ACD-85F4-31896D250FA1}" destId="{04E29A50-B04D-4B54-BBCB-AC8164818C77}" srcOrd="0" destOrd="0" presId="urn:microsoft.com/office/officeart/2005/8/layout/radial4"/>
    <dgm:cxn modelId="{8DBAEE33-3AD5-489F-B724-AB27724C033D}" srcId="{24071314-435D-4751-892D-D03113D70B91}" destId="{E4326EC6-645D-4F71-981C-4B09902C92EB}" srcOrd="4" destOrd="0" parTransId="{9235FE60-56B0-4C78-87FA-122156F03C5F}" sibTransId="{ADF71A0A-A7E1-4A7C-98AA-E69A068E28CF}"/>
    <dgm:cxn modelId="{5D5169FD-5413-4CFC-81AD-EA9790D0B4F1}" type="presOf" srcId="{24071314-435D-4751-892D-D03113D70B91}" destId="{87C76D3B-5A72-421D-BE7F-F7CE6CEF835E}" srcOrd="0" destOrd="0" presId="urn:microsoft.com/office/officeart/2005/8/layout/radial4"/>
    <dgm:cxn modelId="{CC4998CA-F913-4A8A-8FA0-E6C81020C093}" srcId="{24071314-435D-4751-892D-D03113D70B91}" destId="{3837B72E-8F90-48F5-8671-5A81499F3036}" srcOrd="3" destOrd="0" parTransId="{87BB40C0-DE81-4AF8-A97D-BE2EECB5DC9E}" sibTransId="{AA4CD998-0B16-415F-8DCE-190E608B6700}"/>
    <dgm:cxn modelId="{A34A025F-60CC-4438-859C-250EE2A040AE}" type="presOf" srcId="{41152265-F48A-4C0B-A9E4-0FB3114433CA}" destId="{33AE338D-4D82-4AC4-8AE5-90FBC6281CA5}" srcOrd="0" destOrd="0" presId="urn:microsoft.com/office/officeart/2005/8/layout/radial4"/>
    <dgm:cxn modelId="{D9F4D8ED-DF24-4DD5-B96A-3DE0222CBA77}" type="presOf" srcId="{1A43CBC6-B464-4531-A936-BD231A2FD0C3}" destId="{2877CE5D-184B-41AF-B4C6-426274161B76}" srcOrd="0" destOrd="0" presId="urn:microsoft.com/office/officeart/2005/8/layout/radial4"/>
    <dgm:cxn modelId="{98694B38-EA5E-4F81-9449-E9AA12E37F28}" type="presOf" srcId="{604FAD4C-E7D0-4D5B-AED9-7335FE8841FF}" destId="{867CFFA2-9063-4478-80E2-2A93224E5401}" srcOrd="0" destOrd="0" presId="urn:microsoft.com/office/officeart/2005/8/layout/radial4"/>
    <dgm:cxn modelId="{A73D0CA9-7EC1-4050-9221-6CD7B5865D3F}" type="presOf" srcId="{F85041C6-35BC-43B9-8806-A6E5D5A4875F}" destId="{6718C54D-DDAF-462D-A83B-17DE00EE29D8}" srcOrd="0" destOrd="0" presId="urn:microsoft.com/office/officeart/2005/8/layout/radial4"/>
    <dgm:cxn modelId="{38FBD856-A849-4942-BF8F-D6676947EB5F}" srcId="{41152265-F48A-4C0B-A9E4-0FB3114433CA}" destId="{121B5092-23A9-497A-9403-6175A57D2241}" srcOrd="0" destOrd="0" parTransId="{0258838F-9E1A-4B93-B6EF-010D6D274980}" sibTransId="{7B759CBD-4DCC-4EA0-9BB8-AFADB6AD08FA}"/>
    <dgm:cxn modelId="{327193AA-E9A6-473D-8838-2147F90E703B}" type="presParOf" srcId="{87C76D3B-5A72-421D-BE7F-F7CE6CEF835E}" destId="{33AE338D-4D82-4AC4-8AE5-90FBC6281CA5}" srcOrd="0" destOrd="0" presId="urn:microsoft.com/office/officeart/2005/8/layout/radial4"/>
    <dgm:cxn modelId="{A2369869-A480-4EE9-9F87-ABFD23F3963A}" type="presParOf" srcId="{87C76D3B-5A72-421D-BE7F-F7CE6CEF835E}" destId="{BC783516-467E-49B4-9212-7F5457991878}" srcOrd="1" destOrd="0" presId="urn:microsoft.com/office/officeart/2005/8/layout/radial4"/>
    <dgm:cxn modelId="{E63D0559-ACFB-4D11-B203-DBF4C6E2F684}" type="presParOf" srcId="{87C76D3B-5A72-421D-BE7F-F7CE6CEF835E}" destId="{68E1BCBE-7C86-4AB1-BC7D-4808ACAC6632}" srcOrd="2" destOrd="0" presId="urn:microsoft.com/office/officeart/2005/8/layout/radial4"/>
    <dgm:cxn modelId="{CBFDE8A6-68E6-4D95-9DFF-D65BA7777774}" type="presParOf" srcId="{87C76D3B-5A72-421D-BE7F-F7CE6CEF835E}" destId="{6718C54D-DDAF-462D-A83B-17DE00EE29D8}" srcOrd="3" destOrd="0" presId="urn:microsoft.com/office/officeart/2005/8/layout/radial4"/>
    <dgm:cxn modelId="{23BEC650-12E1-4217-AD90-FAF84B473B52}" type="presParOf" srcId="{87C76D3B-5A72-421D-BE7F-F7CE6CEF835E}" destId="{867CFFA2-9063-4478-80E2-2A93224E5401}" srcOrd="4" destOrd="0" presId="urn:microsoft.com/office/officeart/2005/8/layout/radial4"/>
    <dgm:cxn modelId="{1BA84522-44AC-48FB-9DEB-200B6CEEBDD2}" type="presParOf" srcId="{87C76D3B-5A72-421D-BE7F-F7CE6CEF835E}" destId="{04E29A50-B04D-4B54-BBCB-AC8164818C77}" srcOrd="5" destOrd="0" presId="urn:microsoft.com/office/officeart/2005/8/layout/radial4"/>
    <dgm:cxn modelId="{2E11BF94-BFC4-47D5-8537-2146E5488718}" type="presParOf" srcId="{87C76D3B-5A72-421D-BE7F-F7CE6CEF835E}" destId="{2877CE5D-184B-41AF-B4C6-426274161B76}" srcOrd="6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40192D-B626-43C1-97DF-B5B8EDCD098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3FE85567-8D47-4F3E-8C36-8C04861DDEFF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Керамика:</a:t>
          </a:r>
        </a:p>
        <a:p>
          <a:r>
            <a:rPr lang="ru-RU" sz="1800" dirty="0" smtClean="0"/>
            <a:t>Строительная; для быта; промышленная.</a:t>
          </a:r>
          <a:endParaRPr lang="ru-RU" sz="1800" dirty="0"/>
        </a:p>
      </dgm:t>
    </dgm:pt>
    <dgm:pt modelId="{2A4481C1-54FC-4A1B-938E-337799AD241C}" type="parTrans" cxnId="{8D1970A7-C7D8-4DAD-BE30-246C14429B39}">
      <dgm:prSet/>
      <dgm:spPr/>
      <dgm:t>
        <a:bodyPr/>
        <a:lstStyle/>
        <a:p>
          <a:endParaRPr lang="ru-RU"/>
        </a:p>
      </dgm:t>
    </dgm:pt>
    <dgm:pt modelId="{EB589FD8-A9FD-4BE0-8A6C-B991380E19ED}" type="sibTrans" cxnId="{8D1970A7-C7D8-4DAD-BE30-246C14429B39}">
      <dgm:prSet/>
      <dgm:spPr/>
      <dgm:t>
        <a:bodyPr/>
        <a:lstStyle/>
        <a:p>
          <a:endParaRPr lang="ru-RU"/>
        </a:p>
      </dgm:t>
    </dgm:pt>
    <dgm:pt modelId="{868AC169-264E-40B4-9B39-D7B76CD49A19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Стекло</a:t>
          </a:r>
          <a:endParaRPr lang="ru-RU" sz="36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42B54A2-3E43-41AF-B0AD-172C4E31798E}" type="parTrans" cxnId="{5318E563-18A5-4FA6-82BA-8A8464379119}">
      <dgm:prSet/>
      <dgm:spPr/>
      <dgm:t>
        <a:bodyPr/>
        <a:lstStyle/>
        <a:p>
          <a:endParaRPr lang="ru-RU"/>
        </a:p>
      </dgm:t>
    </dgm:pt>
    <dgm:pt modelId="{DCFDDAB3-C734-4B40-92D6-70D6B61AAAEB}" type="sibTrans" cxnId="{5318E563-18A5-4FA6-82BA-8A8464379119}">
      <dgm:prSet/>
      <dgm:spPr/>
      <dgm:t>
        <a:bodyPr/>
        <a:lstStyle/>
        <a:p>
          <a:endParaRPr lang="ru-RU"/>
        </a:p>
      </dgm:t>
    </dgm:pt>
    <dgm:pt modelId="{4CDBE16F-4925-4371-9A75-43081A9E6E8D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Строительные материалы: </a:t>
          </a:r>
          <a:r>
            <a:rPr lang="ru-RU" sz="1800" dirty="0" smtClean="0"/>
            <a:t>цемент, бетон, железобетон</a:t>
          </a:r>
          <a:endParaRPr lang="ru-RU" sz="1800" dirty="0"/>
        </a:p>
      </dgm:t>
    </dgm:pt>
    <dgm:pt modelId="{F00A516F-AA18-4AB6-B67C-73B9D13C5873}" type="parTrans" cxnId="{F0071452-7CAF-48B9-A206-2718F02862D7}">
      <dgm:prSet/>
      <dgm:spPr/>
      <dgm:t>
        <a:bodyPr/>
        <a:lstStyle/>
        <a:p>
          <a:endParaRPr lang="ru-RU"/>
        </a:p>
      </dgm:t>
    </dgm:pt>
    <dgm:pt modelId="{016E357F-82B3-4794-9D90-5BFA029B7AFA}" type="sibTrans" cxnId="{F0071452-7CAF-48B9-A206-2718F02862D7}">
      <dgm:prSet/>
      <dgm:spPr/>
      <dgm:t>
        <a:bodyPr/>
        <a:lstStyle/>
        <a:p>
          <a:endParaRPr lang="ru-RU"/>
        </a:p>
      </dgm:t>
    </dgm:pt>
    <dgm:pt modelId="{7212F794-486D-4E73-AE63-7EA530C350C5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Восстановитель в металлургии, добавка в чугуны и стали, выпрямители переменного тока, солнечные батареи.</a:t>
          </a:r>
          <a:endParaRPr lang="ru-RU" sz="1800" dirty="0">
            <a:solidFill>
              <a:schemeClr val="tx1"/>
            </a:solidFill>
          </a:endParaRPr>
        </a:p>
      </dgm:t>
    </dgm:pt>
    <dgm:pt modelId="{F0F92459-5E36-40D7-8B58-9D64BE21F2A0}" type="parTrans" cxnId="{90E54AD3-253B-4BEC-9D2E-212C58E8EAD3}">
      <dgm:prSet/>
      <dgm:spPr/>
      <dgm:t>
        <a:bodyPr/>
        <a:lstStyle/>
        <a:p>
          <a:endParaRPr lang="ru-RU"/>
        </a:p>
      </dgm:t>
    </dgm:pt>
    <dgm:pt modelId="{92B57E90-9953-402E-BA45-D72D91DE7535}" type="sibTrans" cxnId="{90E54AD3-253B-4BEC-9D2E-212C58E8EAD3}">
      <dgm:prSet/>
      <dgm:spPr/>
      <dgm:t>
        <a:bodyPr/>
        <a:lstStyle/>
        <a:p>
          <a:endParaRPr lang="ru-RU"/>
        </a:p>
      </dgm:t>
    </dgm:pt>
    <dgm:pt modelId="{7BE091B9-874C-4D81-90DB-94665B336E5D}" type="pres">
      <dgm:prSet presAssocID="{5440192D-B626-43C1-97DF-B5B8EDCD098C}" presName="linearFlow" presStyleCnt="0">
        <dgm:presLayoutVars>
          <dgm:dir/>
          <dgm:resizeHandles val="exact"/>
        </dgm:presLayoutVars>
      </dgm:prSet>
      <dgm:spPr/>
    </dgm:pt>
    <dgm:pt modelId="{C4765ECA-5F11-4945-B6B6-43F503C33447}" type="pres">
      <dgm:prSet presAssocID="{3FE85567-8D47-4F3E-8C36-8C04861DDEFF}" presName="composite" presStyleCnt="0"/>
      <dgm:spPr/>
    </dgm:pt>
    <dgm:pt modelId="{4905E2BA-D429-41FF-8DA5-101C2C7705E5}" type="pres">
      <dgm:prSet presAssocID="{3FE85567-8D47-4F3E-8C36-8C04861DDEFF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tx2">
              <a:lumMod val="60000"/>
              <a:lumOff val="40000"/>
            </a:schemeClr>
          </a:solidFill>
        </a:ln>
      </dgm:spPr>
    </dgm:pt>
    <dgm:pt modelId="{0C82D6D4-1684-4C0C-A604-CD4F31CE78DD}" type="pres">
      <dgm:prSet presAssocID="{3FE85567-8D47-4F3E-8C36-8C04861DDEF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90754-FF43-4B5B-BAF5-7AA0997E5769}" type="pres">
      <dgm:prSet presAssocID="{EB589FD8-A9FD-4BE0-8A6C-B991380E19ED}" presName="spacing" presStyleCnt="0"/>
      <dgm:spPr/>
    </dgm:pt>
    <dgm:pt modelId="{C7724506-4458-40B7-B549-A3059F6947AD}" type="pres">
      <dgm:prSet presAssocID="{868AC169-264E-40B4-9B39-D7B76CD49A19}" presName="composite" presStyleCnt="0"/>
      <dgm:spPr/>
    </dgm:pt>
    <dgm:pt modelId="{C2A5A0F1-D268-4D7B-BC25-F0046C1239E8}" type="pres">
      <dgm:prSet presAssocID="{868AC169-264E-40B4-9B39-D7B76CD49A19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tx2">
              <a:lumMod val="60000"/>
              <a:lumOff val="40000"/>
            </a:schemeClr>
          </a:solidFill>
        </a:ln>
      </dgm:spPr>
    </dgm:pt>
    <dgm:pt modelId="{968FB9E9-D1DF-4720-9AD5-2B327F0A408A}" type="pres">
      <dgm:prSet presAssocID="{868AC169-264E-40B4-9B39-D7B76CD49A19}" presName="txShp" presStyleLbl="node1" presStyleIdx="1" presStyleCnt="4" custLinFactNeighborX="-652" custLinFactNeighborY="-5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A149D-8CE4-4688-8386-276102B9C8E2}" type="pres">
      <dgm:prSet presAssocID="{DCFDDAB3-C734-4B40-92D6-70D6B61AAAEB}" presName="spacing" presStyleCnt="0"/>
      <dgm:spPr/>
    </dgm:pt>
    <dgm:pt modelId="{9C10FFBF-27AB-412E-B205-AB031E331590}" type="pres">
      <dgm:prSet presAssocID="{4CDBE16F-4925-4371-9A75-43081A9E6E8D}" presName="composite" presStyleCnt="0"/>
      <dgm:spPr/>
    </dgm:pt>
    <dgm:pt modelId="{359ABC24-DE26-4931-8AD4-EAFED0BF1C7C}" type="pres">
      <dgm:prSet presAssocID="{4CDBE16F-4925-4371-9A75-43081A9E6E8D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tx2">
              <a:lumMod val="60000"/>
              <a:lumOff val="40000"/>
            </a:schemeClr>
          </a:solidFill>
        </a:ln>
      </dgm:spPr>
    </dgm:pt>
    <dgm:pt modelId="{A0E03BD1-1CC3-4719-8D1C-B554BEA48EF8}" type="pres">
      <dgm:prSet presAssocID="{4CDBE16F-4925-4371-9A75-43081A9E6E8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0EA0C-9184-4A5F-B2B5-40C67834C32F}" type="pres">
      <dgm:prSet presAssocID="{016E357F-82B3-4794-9D90-5BFA029B7AFA}" presName="spacing" presStyleCnt="0"/>
      <dgm:spPr/>
    </dgm:pt>
    <dgm:pt modelId="{C673789B-369B-4119-BCCC-BDF26F06B9AA}" type="pres">
      <dgm:prSet presAssocID="{7212F794-486D-4E73-AE63-7EA530C350C5}" presName="composite" presStyleCnt="0"/>
      <dgm:spPr/>
    </dgm:pt>
    <dgm:pt modelId="{EDC82029-2C8A-4E48-9417-172D09A3AE28}" type="pres">
      <dgm:prSet presAssocID="{7212F794-486D-4E73-AE63-7EA530C350C5}" presName="imgShp" presStyleLbl="fgImgPlace1" presStyleIdx="3" presStyleCnt="4"/>
      <dgm:spPr/>
      <dgm:t>
        <a:bodyPr/>
        <a:lstStyle/>
        <a:p>
          <a:endParaRPr lang="ru-RU"/>
        </a:p>
      </dgm:t>
    </dgm:pt>
    <dgm:pt modelId="{7FA79FC8-1ADE-42F7-AFAB-C8FC39EC0B55}" type="pres">
      <dgm:prSet presAssocID="{7212F794-486D-4E73-AE63-7EA530C350C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8E563-18A5-4FA6-82BA-8A8464379119}" srcId="{5440192D-B626-43C1-97DF-B5B8EDCD098C}" destId="{868AC169-264E-40B4-9B39-D7B76CD49A19}" srcOrd="1" destOrd="0" parTransId="{742B54A2-3E43-41AF-B0AD-172C4E31798E}" sibTransId="{DCFDDAB3-C734-4B40-92D6-70D6B61AAAEB}"/>
    <dgm:cxn modelId="{0B85EBDA-81E7-4DFC-B6A7-5C347C8EA86F}" type="presOf" srcId="{5440192D-B626-43C1-97DF-B5B8EDCD098C}" destId="{7BE091B9-874C-4D81-90DB-94665B336E5D}" srcOrd="0" destOrd="0" presId="urn:microsoft.com/office/officeart/2005/8/layout/vList3"/>
    <dgm:cxn modelId="{8D1970A7-C7D8-4DAD-BE30-246C14429B39}" srcId="{5440192D-B626-43C1-97DF-B5B8EDCD098C}" destId="{3FE85567-8D47-4F3E-8C36-8C04861DDEFF}" srcOrd="0" destOrd="0" parTransId="{2A4481C1-54FC-4A1B-938E-337799AD241C}" sibTransId="{EB589FD8-A9FD-4BE0-8A6C-B991380E19ED}"/>
    <dgm:cxn modelId="{ABAE0AB9-24C1-4483-BDC1-8F5BF49FF0D4}" type="presOf" srcId="{868AC169-264E-40B4-9B39-D7B76CD49A19}" destId="{968FB9E9-D1DF-4720-9AD5-2B327F0A408A}" srcOrd="0" destOrd="0" presId="urn:microsoft.com/office/officeart/2005/8/layout/vList3"/>
    <dgm:cxn modelId="{BC152777-EAED-4C34-ACD1-F3B28B5D6FE4}" type="presOf" srcId="{3FE85567-8D47-4F3E-8C36-8C04861DDEFF}" destId="{0C82D6D4-1684-4C0C-A604-CD4F31CE78DD}" srcOrd="0" destOrd="0" presId="urn:microsoft.com/office/officeart/2005/8/layout/vList3"/>
    <dgm:cxn modelId="{12D39125-D216-4BB2-BE7C-B2C924DDC59F}" type="presOf" srcId="{7212F794-486D-4E73-AE63-7EA530C350C5}" destId="{7FA79FC8-1ADE-42F7-AFAB-C8FC39EC0B55}" srcOrd="0" destOrd="0" presId="urn:microsoft.com/office/officeart/2005/8/layout/vList3"/>
    <dgm:cxn modelId="{90E54AD3-253B-4BEC-9D2E-212C58E8EAD3}" srcId="{5440192D-B626-43C1-97DF-B5B8EDCD098C}" destId="{7212F794-486D-4E73-AE63-7EA530C350C5}" srcOrd="3" destOrd="0" parTransId="{F0F92459-5E36-40D7-8B58-9D64BE21F2A0}" sibTransId="{92B57E90-9953-402E-BA45-D72D91DE7535}"/>
    <dgm:cxn modelId="{F0071452-7CAF-48B9-A206-2718F02862D7}" srcId="{5440192D-B626-43C1-97DF-B5B8EDCD098C}" destId="{4CDBE16F-4925-4371-9A75-43081A9E6E8D}" srcOrd="2" destOrd="0" parTransId="{F00A516F-AA18-4AB6-B67C-73B9D13C5873}" sibTransId="{016E357F-82B3-4794-9D90-5BFA029B7AFA}"/>
    <dgm:cxn modelId="{F8BD06B7-EDE9-4B95-8155-19E65F46D9F7}" type="presOf" srcId="{4CDBE16F-4925-4371-9A75-43081A9E6E8D}" destId="{A0E03BD1-1CC3-4719-8D1C-B554BEA48EF8}" srcOrd="0" destOrd="0" presId="urn:microsoft.com/office/officeart/2005/8/layout/vList3"/>
    <dgm:cxn modelId="{15EC087B-8588-420D-A554-8FE4E540BFC2}" type="presParOf" srcId="{7BE091B9-874C-4D81-90DB-94665B336E5D}" destId="{C4765ECA-5F11-4945-B6B6-43F503C33447}" srcOrd="0" destOrd="0" presId="urn:microsoft.com/office/officeart/2005/8/layout/vList3"/>
    <dgm:cxn modelId="{34BC55F5-0CB9-4AC3-A1A5-092A13B36BD1}" type="presParOf" srcId="{C4765ECA-5F11-4945-B6B6-43F503C33447}" destId="{4905E2BA-D429-41FF-8DA5-101C2C7705E5}" srcOrd="0" destOrd="0" presId="urn:microsoft.com/office/officeart/2005/8/layout/vList3"/>
    <dgm:cxn modelId="{705D0FBD-6572-4B10-BF7E-01F1854D96A6}" type="presParOf" srcId="{C4765ECA-5F11-4945-B6B6-43F503C33447}" destId="{0C82D6D4-1684-4C0C-A604-CD4F31CE78DD}" srcOrd="1" destOrd="0" presId="urn:microsoft.com/office/officeart/2005/8/layout/vList3"/>
    <dgm:cxn modelId="{1BA469DB-9745-4A6D-8293-36E608A6BDAA}" type="presParOf" srcId="{7BE091B9-874C-4D81-90DB-94665B336E5D}" destId="{83F90754-FF43-4B5B-BAF5-7AA0997E5769}" srcOrd="1" destOrd="0" presId="urn:microsoft.com/office/officeart/2005/8/layout/vList3"/>
    <dgm:cxn modelId="{BCA6C55D-5252-4A0D-B803-21A316377BEB}" type="presParOf" srcId="{7BE091B9-874C-4D81-90DB-94665B336E5D}" destId="{C7724506-4458-40B7-B549-A3059F6947AD}" srcOrd="2" destOrd="0" presId="urn:microsoft.com/office/officeart/2005/8/layout/vList3"/>
    <dgm:cxn modelId="{463A3754-BF4A-410E-ABD1-366F98C1BEF3}" type="presParOf" srcId="{C7724506-4458-40B7-B549-A3059F6947AD}" destId="{C2A5A0F1-D268-4D7B-BC25-F0046C1239E8}" srcOrd="0" destOrd="0" presId="urn:microsoft.com/office/officeart/2005/8/layout/vList3"/>
    <dgm:cxn modelId="{7124ABD5-F187-4E0F-A09D-11BD9C3363CC}" type="presParOf" srcId="{C7724506-4458-40B7-B549-A3059F6947AD}" destId="{968FB9E9-D1DF-4720-9AD5-2B327F0A408A}" srcOrd="1" destOrd="0" presId="urn:microsoft.com/office/officeart/2005/8/layout/vList3"/>
    <dgm:cxn modelId="{E9E61338-9DD7-4A32-9EC4-FB313D5B46EF}" type="presParOf" srcId="{7BE091B9-874C-4D81-90DB-94665B336E5D}" destId="{E1AA149D-8CE4-4688-8386-276102B9C8E2}" srcOrd="3" destOrd="0" presId="urn:microsoft.com/office/officeart/2005/8/layout/vList3"/>
    <dgm:cxn modelId="{E86F1975-1774-4783-BABE-5F915FC9156D}" type="presParOf" srcId="{7BE091B9-874C-4D81-90DB-94665B336E5D}" destId="{9C10FFBF-27AB-412E-B205-AB031E331590}" srcOrd="4" destOrd="0" presId="urn:microsoft.com/office/officeart/2005/8/layout/vList3"/>
    <dgm:cxn modelId="{1219A8C5-D6E8-40E4-A14A-C20F96D7ABA4}" type="presParOf" srcId="{9C10FFBF-27AB-412E-B205-AB031E331590}" destId="{359ABC24-DE26-4931-8AD4-EAFED0BF1C7C}" srcOrd="0" destOrd="0" presId="urn:microsoft.com/office/officeart/2005/8/layout/vList3"/>
    <dgm:cxn modelId="{3EBFF51B-DFF0-435A-B556-1B286C8AFA7A}" type="presParOf" srcId="{9C10FFBF-27AB-412E-B205-AB031E331590}" destId="{A0E03BD1-1CC3-4719-8D1C-B554BEA48EF8}" srcOrd="1" destOrd="0" presId="urn:microsoft.com/office/officeart/2005/8/layout/vList3"/>
    <dgm:cxn modelId="{2D32F511-9447-44C8-AE24-474A9AB5D35A}" type="presParOf" srcId="{7BE091B9-874C-4D81-90DB-94665B336E5D}" destId="{0760EA0C-9184-4A5F-B2B5-40C67834C32F}" srcOrd="5" destOrd="0" presId="urn:microsoft.com/office/officeart/2005/8/layout/vList3"/>
    <dgm:cxn modelId="{A0324C44-D795-4DF3-ABF8-B73B48A07BE4}" type="presParOf" srcId="{7BE091B9-874C-4D81-90DB-94665B336E5D}" destId="{C673789B-369B-4119-BCCC-BDF26F06B9AA}" srcOrd="6" destOrd="0" presId="urn:microsoft.com/office/officeart/2005/8/layout/vList3"/>
    <dgm:cxn modelId="{C0736220-BB04-4AEB-8A20-6DF138A0BD78}" type="presParOf" srcId="{C673789B-369B-4119-BCCC-BDF26F06B9AA}" destId="{EDC82029-2C8A-4E48-9417-172D09A3AE28}" srcOrd="0" destOrd="0" presId="urn:microsoft.com/office/officeart/2005/8/layout/vList3"/>
    <dgm:cxn modelId="{711FB3D6-551E-49B6-A727-92C53F8A65AB}" type="presParOf" srcId="{C673789B-369B-4119-BCCC-BDF26F06B9AA}" destId="{7FA79FC8-1ADE-42F7-AFAB-C8FC39EC0B55}" srcOrd="1" destOrd="0" presId="urn:microsoft.com/office/officeart/2005/8/layout/vList3"/>
  </dgm:cxnLst>
  <dgm:bg/>
  <dgm:whole>
    <a:ln>
      <a:solidFill>
        <a:schemeClr val="accent1">
          <a:lumMod val="20000"/>
          <a:lumOff val="80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30CB2-86D9-441F-AB18-972AE8F5B4F7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AA1C-8157-4D7C-831F-E4D5BF448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Уважаемый коллега!</a:t>
            </a:r>
          </a:p>
          <a:p>
            <a:r>
              <a:rPr lang="ru-RU" dirty="0" smtClean="0"/>
              <a:t>Представляю работу по характеристике простых веществ-неметаллов на примере кремния. Почти на всех слайдах установлены триггеры, с</a:t>
            </a:r>
            <a:r>
              <a:rPr lang="ru-RU" baseline="0" dirty="0" smtClean="0"/>
              <a:t> помощью которых материал подается последовательно, поэтому будь внимателен, сначала найди «горячую зону», потом продолжи работу со слайдом. После раскрытия отдельных пунктов плана, следует вернуться на главную страницу и далее продолжить работу в выбранной последовательности. </a:t>
            </a:r>
            <a:r>
              <a:rPr lang="ru-RU" baseline="0" smtClean="0"/>
              <a:t>Желаю успеха!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AA1C-8157-4D7C-831F-E4D5BF4487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B8E1-4814-4A2F-8BD6-9B0528412FEC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CEA2-C08E-456E-A2E9-709CA014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openxmlformats.org/officeDocument/2006/relationships/diagramData" Target="../diagrams/data8.xml"/><Relationship Id="rId3" Type="http://schemas.openxmlformats.org/officeDocument/2006/relationships/diagramLayout" Target="../diagrams/layout4.xml"/><Relationship Id="rId21" Type="http://schemas.openxmlformats.org/officeDocument/2006/relationships/diagramColors" Target="../diagrams/colors8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10" Type="http://schemas.openxmlformats.org/officeDocument/2006/relationships/diagramData" Target="../diagrams/data6.xml"/><Relationship Id="rId19" Type="http://schemas.openxmlformats.org/officeDocument/2006/relationships/diagramLayout" Target="../diagrams/layout8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Relationship Id="rId22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Красноярский край.  г. Минусинск. </a:t>
            </a:r>
          </a:p>
          <a:p>
            <a:pPr algn="ctr"/>
            <a:r>
              <a:rPr lang="ru-RU" sz="2000" b="1" dirty="0" smtClean="0"/>
              <a:t> МОУ «СОШ №16»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720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Выполнила:</a:t>
            </a:r>
          </a:p>
          <a:p>
            <a:r>
              <a:rPr lang="ru-RU" sz="2400" b="1" dirty="0" smtClean="0"/>
              <a:t>Учитель химии высшей</a:t>
            </a:r>
          </a:p>
          <a:p>
            <a:r>
              <a:rPr lang="ru-RU" sz="2400" b="1" dirty="0" smtClean="0"/>
              <a:t>квалификационной категории</a:t>
            </a:r>
          </a:p>
          <a:p>
            <a:r>
              <a:rPr lang="ru-RU" sz="2400" b="1" dirty="0" err="1" smtClean="0"/>
              <a:t>Генералова</a:t>
            </a:r>
            <a:r>
              <a:rPr lang="ru-RU" sz="2400" b="1" dirty="0" smtClean="0"/>
              <a:t> Тамара Яковлевна</a:t>
            </a:r>
            <a:endParaRPr lang="ru-RU" sz="2400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B8E1-4814-4A2F-8BD6-9B0528412FEC}" type="datetimeFigureOut">
              <a:rPr lang="ru-RU" smtClean="0"/>
              <a:pPr/>
              <a:t>11.03.2009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err="1" smtClean="0"/>
              <a:t>Генералова</a:t>
            </a:r>
            <a:r>
              <a:rPr lang="ru-RU" sz="1400" dirty="0" smtClean="0"/>
              <a:t> Т. Я.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571612"/>
            <a:ext cx="7929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noFill/>
                </a:ln>
                <a:solidFill>
                  <a:srgbClr val="006BB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Проектная работа:</a:t>
            </a:r>
          </a:p>
          <a:p>
            <a:pPr algn="ctr"/>
            <a:r>
              <a:rPr lang="ru-RU" sz="4800" b="1" spc="300" dirty="0" smtClean="0">
                <a:ln w="1270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Периодическая система химических элементов в </a:t>
            </a:r>
          </a:p>
          <a:p>
            <a:pPr algn="ctr"/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Broadway" pitchFamily="82" charset="0"/>
              </a:rPr>
              <a:t>POWER  POINT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/>
        </p:nvGraphicFramePr>
        <p:xfrm>
          <a:off x="0" y="2357430"/>
          <a:ext cx="757242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0100" y="5715016"/>
            <a:ext cx="928694" cy="854398"/>
            <a:chOff x="2571753" y="1214462"/>
            <a:chExt cx="1851672" cy="1851672"/>
          </a:xfrm>
          <a:scene3d>
            <a:camera prst="orthographicFront"/>
            <a:lightRig rig="flat" dir="t"/>
          </a:scene3d>
        </p:grpSpPr>
        <p:sp>
          <p:nvSpPr>
            <p:cNvPr id="10" name="Овал 9"/>
            <p:cNvSpPr/>
            <p:nvPr/>
          </p:nvSpPr>
          <p:spPr>
            <a:xfrm>
              <a:off x="2571753" y="1214462"/>
              <a:ext cx="1851672" cy="1851672"/>
            </a:xfrm>
            <a:prstGeom prst="ellipse">
              <a:avLst/>
            </a:prstGeom>
            <a:gradFill flip="none" rotWithShape="1">
              <a:gsLst>
                <a:gs pos="0">
                  <a:srgbClr val="FFCCCC"/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0"/>
              <a:tileRect/>
            </a:gradFill>
            <a:ln w="19050">
              <a:solidFill>
                <a:srgbClr val="006BBC"/>
              </a:solidFill>
            </a:ln>
            <a:effectLst>
              <a:innerShdw blurRad="114300">
                <a:prstClr val="black"/>
              </a:inn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842924" y="1485633"/>
              <a:ext cx="1309330" cy="1309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4267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Si</a:t>
              </a:r>
              <a:endParaRPr lang="ru-RU" sz="3600" b="1" kern="1200" dirty="0">
                <a:ln w="19050">
                  <a:solidFill>
                    <a:srgbClr val="006BBC"/>
                  </a:solidFill>
                </a:ln>
                <a:solidFill>
                  <a:srgbClr val="FF7C8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1428736"/>
            <a:ext cx="7358082" cy="642942"/>
            <a:chOff x="0" y="1285860"/>
            <a:chExt cx="7429552" cy="7192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55154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Группа 15"/>
            <p:cNvGrpSpPr/>
            <p:nvPr/>
          </p:nvGrpSpPr>
          <p:grpSpPr>
            <a:xfrm>
              <a:off x="371477" y="1285860"/>
              <a:ext cx="5200686" cy="531360"/>
              <a:chOff x="371477" y="3289989"/>
              <a:chExt cx="5200686" cy="53136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71477" y="3289989"/>
                <a:ext cx="5200686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Скругленный прямоугольник 5"/>
              <p:cNvSpPr/>
              <p:nvPr/>
            </p:nvSpPr>
            <p:spPr>
              <a:xfrm>
                <a:off x="397416" y="3315928"/>
                <a:ext cx="5148808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0" kern="1200" dirty="0" smtClean="0">
                    <a:solidFill>
                      <a:schemeClr val="tx1"/>
                    </a:solidFill>
                  </a:rPr>
                  <a:t>5. Применение и получение</a:t>
                </a:r>
                <a:endParaRPr lang="ru-RU" sz="2400" b="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42844" y="142852"/>
            <a:ext cx="7643868" cy="2643206"/>
            <a:chOff x="142844" y="142852"/>
            <a:chExt cx="7643868" cy="26432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71472" y="142852"/>
              <a:ext cx="5072098" cy="932302"/>
              <a:chOff x="1483597" y="230"/>
              <a:chExt cx="5072098" cy="932302"/>
            </a:xfrm>
            <a:scene3d>
              <a:camera prst="orthographicFront"/>
              <a:lightRig rig="flat" dir="t"/>
            </a:scene3d>
          </p:grpSpPr>
          <p:sp>
            <p:nvSpPr>
              <p:cNvPr id="4" name="Пятиугольник 3"/>
              <p:cNvSpPr/>
              <p:nvPr/>
            </p:nvSpPr>
            <p:spPr>
              <a:xfrm rot="10800000">
                <a:off x="1483597" y="71668"/>
                <a:ext cx="5035664" cy="860864"/>
              </a:xfrm>
              <a:prstGeom prst="homePlat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Пятиугольник 4"/>
              <p:cNvSpPr/>
              <p:nvPr/>
            </p:nvSpPr>
            <p:spPr>
              <a:xfrm>
                <a:off x="1698815" y="230"/>
                <a:ext cx="4856880" cy="8608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79617" tIns="91440" rIns="170688" bIns="91440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Керамика: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Строительная; для быта; промышленная.</a:t>
                </a:r>
                <a:endParaRPr lang="ru-RU" sz="1800" b="1" kern="120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  <p:sp>
          <p:nvSpPr>
            <p:cNvPr id="3" name="Овал 2"/>
            <p:cNvSpPr/>
            <p:nvPr/>
          </p:nvSpPr>
          <p:spPr>
            <a:xfrm>
              <a:off x="142844" y="142852"/>
              <a:ext cx="860864" cy="86086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" name="Рисунок 5" descr="кремний16.bmp"/>
            <p:cNvPicPr>
              <a:picLocks noChangeAspect="1"/>
            </p:cNvPicPr>
            <p:nvPr/>
          </p:nvPicPr>
          <p:blipFill>
            <a:blip r:embed="rId3" cstate="print"/>
            <a:srcRect l="3371" t="11688" r="25842" b="54490"/>
            <a:stretch>
              <a:fillRect/>
            </a:stretch>
          </p:blipFill>
          <p:spPr>
            <a:xfrm>
              <a:off x="1785918" y="1071546"/>
              <a:ext cx="6000794" cy="1714512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3500430" y="3714752"/>
            <a:ext cx="5035664" cy="860864"/>
            <a:chOff x="1450765" y="1070558"/>
            <a:chExt cx="5035664" cy="860864"/>
          </a:xfrm>
          <a:scene3d>
            <a:camera prst="orthographicFront"/>
            <a:lightRig rig="flat" dir="t"/>
          </a:scene3d>
        </p:grpSpPr>
        <p:sp>
          <p:nvSpPr>
            <p:cNvPr id="9" name="Пятиугольник 8"/>
            <p:cNvSpPr/>
            <p:nvPr/>
          </p:nvSpPr>
          <p:spPr>
            <a:xfrm rot="10800000">
              <a:off x="1450765" y="1070558"/>
              <a:ext cx="5035664" cy="860864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ятиугольник 4"/>
            <p:cNvSpPr/>
            <p:nvPr/>
          </p:nvSpPr>
          <p:spPr>
            <a:xfrm rot="21600000">
              <a:off x="1665983" y="1070558"/>
              <a:ext cx="4820446" cy="860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9617" tIns="137160" rIns="256032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Стекло</a:t>
              </a:r>
              <a:endParaRPr lang="ru-RU" sz="3600" b="1" kern="1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3000364" y="3571876"/>
            <a:ext cx="860864" cy="86086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 descr="кремний17.bmp"/>
          <p:cNvPicPr>
            <a:picLocks noChangeAspect="1"/>
          </p:cNvPicPr>
          <p:nvPr/>
        </p:nvPicPr>
        <p:blipFill>
          <a:blip r:embed="rId5"/>
          <a:srcRect l="19540" t="13599" r="2299" b="49105"/>
          <a:stretch>
            <a:fillRect/>
          </a:stretch>
        </p:blipFill>
        <p:spPr>
          <a:xfrm>
            <a:off x="642910" y="4572008"/>
            <a:ext cx="6136148" cy="17145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857356" y="428604"/>
            <a:ext cx="5466096" cy="860864"/>
            <a:chOff x="1838952" y="2998568"/>
            <a:chExt cx="5466096" cy="86086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269384" y="2998568"/>
              <a:ext cx="5035664" cy="860864"/>
              <a:chOff x="1483597" y="2235908"/>
              <a:chExt cx="5035664" cy="860864"/>
            </a:xfrm>
            <a:scene3d>
              <a:camera prst="orthographicFront"/>
              <a:lightRig rig="flat" dir="t"/>
            </a:scene3d>
          </p:grpSpPr>
          <p:sp>
            <p:nvSpPr>
              <p:cNvPr id="4" name="Пятиугольник 3"/>
              <p:cNvSpPr/>
              <p:nvPr/>
            </p:nvSpPr>
            <p:spPr>
              <a:xfrm rot="10800000">
                <a:off x="1483597" y="2235908"/>
                <a:ext cx="5035664" cy="860864"/>
              </a:xfrm>
              <a:prstGeom prst="homePlat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Пятиугольник 4"/>
              <p:cNvSpPr/>
              <p:nvPr/>
            </p:nvSpPr>
            <p:spPr>
              <a:xfrm rot="21600000">
                <a:off x="1698815" y="2235908"/>
                <a:ext cx="4820446" cy="8608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79617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Строительные материалы: </a:t>
                </a:r>
                <a:r>
                  <a:rPr lang="ru-RU" sz="2200" kern="1200" dirty="0" smtClean="0"/>
                  <a:t>цемент, бетон, железобетон</a:t>
                </a:r>
                <a:endParaRPr lang="ru-RU" sz="2200" kern="1200" dirty="0"/>
              </a:p>
            </p:txBody>
          </p:sp>
        </p:grpSp>
        <p:sp>
          <p:nvSpPr>
            <p:cNvPr id="3" name="Овал 2"/>
            <p:cNvSpPr/>
            <p:nvPr/>
          </p:nvSpPr>
          <p:spPr>
            <a:xfrm>
              <a:off x="1838952" y="2998568"/>
              <a:ext cx="860864" cy="86086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Рисунок 6" descr="кремний18.bmp"/>
          <p:cNvPicPr>
            <a:picLocks noChangeAspect="1"/>
          </p:cNvPicPr>
          <p:nvPr/>
        </p:nvPicPr>
        <p:blipFill>
          <a:blip r:embed="rId3"/>
          <a:srcRect l="8532" t="39985" r="4927" b="28028"/>
          <a:stretch>
            <a:fillRect/>
          </a:stretch>
        </p:blipFill>
        <p:spPr>
          <a:xfrm>
            <a:off x="357158" y="1285860"/>
            <a:ext cx="6657129" cy="150019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17" name="Группа 16"/>
          <p:cNvGrpSpPr/>
          <p:nvPr/>
        </p:nvGrpSpPr>
        <p:grpSpPr>
          <a:xfrm>
            <a:off x="785786" y="4071942"/>
            <a:ext cx="5535730" cy="932302"/>
            <a:chOff x="785786" y="3786190"/>
            <a:chExt cx="5535730" cy="93230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285852" y="3857628"/>
              <a:ext cx="5035664" cy="860864"/>
              <a:chOff x="1450765" y="1070558"/>
              <a:chExt cx="5035664" cy="860864"/>
            </a:xfrm>
            <a:scene3d>
              <a:camera prst="orthographicFront"/>
              <a:lightRig rig="flat" dir="t"/>
            </a:scene3d>
          </p:grpSpPr>
          <p:sp>
            <p:nvSpPr>
              <p:cNvPr id="15" name="Пятиугольник 14"/>
              <p:cNvSpPr/>
              <p:nvPr/>
            </p:nvSpPr>
            <p:spPr>
              <a:xfrm rot="10800000">
                <a:off x="1450765" y="1070558"/>
                <a:ext cx="5035664" cy="860864"/>
              </a:xfrm>
              <a:prstGeom prst="homePlat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Пятиугольник 4"/>
              <p:cNvSpPr/>
              <p:nvPr/>
            </p:nvSpPr>
            <p:spPr>
              <a:xfrm rot="21600000">
                <a:off x="1665983" y="1070558"/>
                <a:ext cx="4820446" cy="8608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79617" tIns="137160" rIns="256032" bIns="1371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b="1" kern="1200" cap="none" spc="0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785786" y="3786190"/>
              <a:ext cx="928694" cy="854398"/>
              <a:chOff x="2571753" y="1214462"/>
              <a:chExt cx="1851672" cy="1851672"/>
            </a:xfrm>
            <a:scene3d>
              <a:camera prst="orthographicFront"/>
              <a:lightRig rig="flat" dir="t"/>
            </a:scene3d>
          </p:grpSpPr>
          <p:sp>
            <p:nvSpPr>
              <p:cNvPr id="11" name="Овал 10"/>
              <p:cNvSpPr/>
              <p:nvPr/>
            </p:nvSpPr>
            <p:spPr>
              <a:xfrm>
                <a:off x="2571753" y="1214462"/>
                <a:ext cx="1851672" cy="185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CC"/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0"/>
                <a:tileRect/>
              </a:gradFill>
              <a:ln w="19050">
                <a:solidFill>
                  <a:srgbClr val="006BBC"/>
                </a:solidFill>
              </a:ln>
              <a:effectLst>
                <a:innerShdw blurRad="114300">
                  <a:prstClr val="black"/>
                </a:innerShdw>
              </a:effectLst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2842924" y="1485633"/>
                <a:ext cx="1309330" cy="13093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4267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n w="19050">
                      <a:solidFill>
                        <a:srgbClr val="006BBC"/>
                      </a:solidFill>
                    </a:ln>
                    <a:solidFill>
                      <a:srgbClr val="FF7C8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Si</a:t>
                </a:r>
                <a:endParaRPr lang="ru-RU" sz="3600" b="1" kern="1200" dirty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4786314" y="3286124"/>
            <a:ext cx="1785950" cy="1785950"/>
            <a:chOff x="1571604" y="2143116"/>
            <a:chExt cx="1785950" cy="1785950"/>
          </a:xfrm>
        </p:grpSpPr>
        <p:pic>
          <p:nvPicPr>
            <p:cNvPr id="25" name="Рисунок 24" descr="кремний19.bmp"/>
            <p:cNvPicPr>
              <a:picLocks noChangeAspect="1"/>
            </p:cNvPicPr>
            <p:nvPr/>
          </p:nvPicPr>
          <p:blipFill>
            <a:blip r:embed="rId4" cstate="print"/>
            <a:srcRect l="13221" t="14286" r="60336" b="34694"/>
            <a:stretch>
              <a:fillRect/>
            </a:stretch>
          </p:blipFill>
          <p:spPr>
            <a:xfrm>
              <a:off x="1643042" y="2143116"/>
              <a:ext cx="1571636" cy="178595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571604" y="2143116"/>
              <a:ext cx="1785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Солнечные батареи</a:t>
              </a:r>
              <a:endParaRPr lang="ru-RU" sz="14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71868" y="3786190"/>
            <a:ext cx="1285884" cy="1890425"/>
            <a:chOff x="857224" y="4214818"/>
            <a:chExt cx="1285884" cy="1890425"/>
          </a:xfrm>
        </p:grpSpPr>
        <p:pic>
          <p:nvPicPr>
            <p:cNvPr id="28" name="Рисунок 27" descr="кремний19.bmp"/>
            <p:cNvPicPr>
              <a:picLocks noChangeAspect="1"/>
            </p:cNvPicPr>
            <p:nvPr/>
          </p:nvPicPr>
          <p:blipFill>
            <a:blip r:embed="rId4" cstate="print"/>
            <a:srcRect l="42068" t="14286" r="36297" b="34694"/>
            <a:stretch>
              <a:fillRect/>
            </a:stretch>
          </p:blipFill>
          <p:spPr>
            <a:xfrm>
              <a:off x="857224" y="4214818"/>
              <a:ext cx="1285884" cy="178595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857224" y="5643578"/>
              <a:ext cx="12144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Производство чугуна и стали</a:t>
              </a:r>
              <a:endParaRPr lang="ru-RU" sz="12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714480" y="4572008"/>
            <a:ext cx="1857388" cy="1853440"/>
            <a:chOff x="6643702" y="3500438"/>
            <a:chExt cx="1857388" cy="1853440"/>
          </a:xfrm>
        </p:grpSpPr>
        <p:pic>
          <p:nvPicPr>
            <p:cNvPr id="31" name="Рисунок 30" descr="кремний19.bmp"/>
            <p:cNvPicPr>
              <a:picLocks noChangeAspect="1"/>
            </p:cNvPicPr>
            <p:nvPr/>
          </p:nvPicPr>
          <p:blipFill>
            <a:blip r:embed="rId4" cstate="print"/>
            <a:srcRect l="64905" t="14286" r="3845" b="34694"/>
            <a:stretch>
              <a:fillRect/>
            </a:stretch>
          </p:blipFill>
          <p:spPr>
            <a:xfrm>
              <a:off x="6643702" y="3500438"/>
              <a:ext cx="1857388" cy="185344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643702" y="3500438"/>
              <a:ext cx="1857388" cy="31940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Электротехника</a:t>
              </a:r>
              <a:endParaRPr lang="ru-RU" sz="14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85918" y="421481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Применение: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7572396" y="857232"/>
            <a:ext cx="1357322" cy="357190"/>
            <a:chOff x="7072330" y="928670"/>
            <a:chExt cx="1357322" cy="357190"/>
          </a:xfrm>
        </p:grpSpPr>
        <p:sp>
          <p:nvSpPr>
            <p:cNvPr id="36" name="Пятиугольник 35"/>
            <p:cNvSpPr/>
            <p:nvPr/>
          </p:nvSpPr>
          <p:spPr>
            <a:xfrm>
              <a:off x="7072330" y="928670"/>
              <a:ext cx="1071570" cy="35719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hlinkClick r:id="rId5" action="ppaction://hlinksldjump"/>
                </a:rPr>
                <a:t>главная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Нашивка 36"/>
            <p:cNvSpPr/>
            <p:nvPr/>
          </p:nvSpPr>
          <p:spPr>
            <a:xfrm>
              <a:off x="8072462" y="928670"/>
              <a:ext cx="357190" cy="35719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85720" y="2428868"/>
            <a:ext cx="8286808" cy="1714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Укажите электронную формулу  кремния в возбужденном состоянии.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00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0" y="1428736"/>
            <a:ext cx="7429552" cy="719280"/>
            <a:chOff x="0" y="1285860"/>
            <a:chExt cx="7429552" cy="7192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55154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Группа 4"/>
            <p:cNvGrpSpPr/>
            <p:nvPr/>
          </p:nvGrpSpPr>
          <p:grpSpPr>
            <a:xfrm>
              <a:off x="371477" y="1285860"/>
              <a:ext cx="5200686" cy="531360"/>
              <a:chOff x="371477" y="3289989"/>
              <a:chExt cx="5200686" cy="53136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71477" y="3289989"/>
                <a:ext cx="5200686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Скругленный прямоугольник 5"/>
              <p:cNvSpPr/>
              <p:nvPr/>
            </p:nvSpPr>
            <p:spPr>
              <a:xfrm>
                <a:off x="397416" y="3315928"/>
                <a:ext cx="5148808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0" kern="1200" dirty="0" smtClean="0">
                    <a:solidFill>
                      <a:schemeClr val="tx1"/>
                    </a:solidFill>
                  </a:rPr>
                  <a:t>7. Проверка знаний</a:t>
                </a:r>
                <a:endParaRPr lang="ru-RU" sz="2400" b="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Скругленный прямоугольник 14"/>
          <p:cNvSpPr/>
          <p:nvPr/>
        </p:nvSpPr>
        <p:spPr>
          <a:xfrm>
            <a:off x="2428860" y="4500570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[Ne]3S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3P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endParaRPr lang="ru-RU" sz="2800" baseline="30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70" y="4500570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[Ne]3S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3P</a:t>
            </a:r>
            <a:r>
              <a:rPr lang="en-US" sz="2800" baseline="30000" dirty="0" smtClean="0">
                <a:solidFill>
                  <a:schemeClr val="tx1"/>
                </a:solidFill>
              </a:rPr>
              <a:t>3</a:t>
            </a:r>
            <a:endParaRPr lang="ru-RU" sz="2800" baseline="30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8860" y="5643578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[Ne]3S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3P</a:t>
            </a:r>
            <a:r>
              <a:rPr lang="en-US" sz="2800" baseline="30000" dirty="0" smtClean="0">
                <a:solidFill>
                  <a:schemeClr val="tx1"/>
                </a:solidFill>
              </a:rPr>
              <a:t>3</a:t>
            </a:r>
            <a:endParaRPr lang="ru-RU" sz="2800" baseline="30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3570" y="5643578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[Ne]3S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3P</a:t>
            </a:r>
            <a:r>
              <a:rPr lang="en-US" sz="2800" baseline="30000" dirty="0" smtClean="0">
                <a:solidFill>
                  <a:schemeClr val="tx1"/>
                </a:solidFill>
              </a:rPr>
              <a:t>4</a:t>
            </a:r>
            <a:endParaRPr lang="ru-RU" sz="2800" baseline="30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4357694"/>
            <a:ext cx="1428760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Вопрос 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0" y="4857760"/>
            <a:ext cx="1428760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Вопрос 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0" y="5357826"/>
            <a:ext cx="1428760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Вопрос 3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00298" y="4572008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715008" y="4572008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00298" y="5715016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15008" y="5715016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3306" y="478632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6578" y="47148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571868" y="58578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16" y="58578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714348" y="2428868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атомах каких химических элементов содержится одинаковое число электронов, протонов и </a:t>
            </a:r>
            <a:r>
              <a:rPr lang="ru-RU" sz="3600" dirty="0" smtClean="0"/>
              <a:t>нейтронов?</a:t>
            </a: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071538" y="285749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Кристаллическая решетка кремния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26" y="471488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Молекулярная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86512" y="478632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Атомная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071802" y="592933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Ионная 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143636" y="592933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Металлическая</a:t>
            </a:r>
            <a:endParaRPr lang="ru-RU" sz="24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85720" y="2428868"/>
            <a:ext cx="8286808" cy="1714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 какой группе оксидов относится оксид кремния?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28860" y="4500570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aseline="30000" dirty="0" smtClean="0">
                <a:solidFill>
                  <a:schemeClr val="tx1"/>
                </a:solidFill>
              </a:rPr>
              <a:t>несолеобразующий</a:t>
            </a:r>
            <a:endParaRPr lang="ru-RU" sz="3200" baseline="30000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643570" y="4500570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aseline="30000" dirty="0" smtClean="0">
                <a:solidFill>
                  <a:schemeClr val="tx1"/>
                </a:solidFill>
              </a:rPr>
              <a:t>основный</a:t>
            </a:r>
            <a:endParaRPr lang="ru-RU" sz="3200" baseline="30000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428860" y="5643578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aseline="30000" dirty="0" err="1" smtClean="0">
                <a:solidFill>
                  <a:schemeClr val="tx1"/>
                </a:solidFill>
              </a:rPr>
              <a:t>амфотерный</a:t>
            </a:r>
            <a:endParaRPr lang="ru-RU" sz="3200" baseline="300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43570" y="5643578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aseline="30000" dirty="0" smtClean="0">
                <a:solidFill>
                  <a:schemeClr val="tx1"/>
                </a:solidFill>
              </a:rPr>
              <a:t>кислотный</a:t>
            </a:r>
            <a:endParaRPr lang="ru-RU" sz="3200" baseline="30000" dirty="0">
              <a:solidFill>
                <a:schemeClr val="tx1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2500298" y="4572008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5715008" y="4572008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500298" y="5715016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715008" y="5715016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5720" y="5857892"/>
            <a:ext cx="1428760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Вопрос 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720" y="2428868"/>
            <a:ext cx="8286808" cy="1714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 какими веществами реагирует кристаллический кремний?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428860" y="4500570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aseline="30000" dirty="0" smtClean="0">
                <a:solidFill>
                  <a:schemeClr val="tx1"/>
                </a:solidFill>
              </a:rPr>
              <a:t>KOH</a:t>
            </a:r>
            <a:endParaRPr lang="ru-RU" sz="4400" baseline="30000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643570" y="4500570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aseline="30000" dirty="0" smtClean="0">
                <a:solidFill>
                  <a:schemeClr val="tx1"/>
                </a:solidFill>
              </a:rPr>
              <a:t>H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4400" baseline="30000" dirty="0" smtClean="0">
                <a:solidFill>
                  <a:schemeClr val="tx1"/>
                </a:solidFill>
              </a:rPr>
              <a:t>SO</a:t>
            </a:r>
            <a:r>
              <a:rPr lang="en-US" sz="2800" baseline="30000" dirty="0" smtClean="0">
                <a:solidFill>
                  <a:schemeClr val="tx1"/>
                </a:solidFill>
              </a:rPr>
              <a:t>4</a:t>
            </a:r>
            <a:endParaRPr lang="ru-RU" sz="2800" baseline="300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428860" y="5643578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aseline="30000" dirty="0" err="1" smtClean="0">
                <a:solidFill>
                  <a:schemeClr val="tx1"/>
                </a:solidFill>
              </a:rPr>
              <a:t>HCl</a:t>
            </a:r>
            <a:endParaRPr lang="ru-RU" sz="4400" baseline="300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643570" y="5643578"/>
            <a:ext cx="292895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aseline="30000" dirty="0" smtClean="0">
                <a:solidFill>
                  <a:schemeClr val="tx1"/>
                </a:solidFill>
              </a:rPr>
              <a:t>Cl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endParaRPr lang="ru-RU" sz="2800" baseline="30000" dirty="0">
              <a:solidFill>
                <a:schemeClr val="tx1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500298" y="4572008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5715008" y="4572008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500298" y="5715016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715008" y="5715016"/>
            <a:ext cx="428628" cy="357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85720" y="6357958"/>
            <a:ext cx="1428760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Вопрос 5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0240"/>
            <a:ext cx="9144000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57760"/>
            <a:ext cx="9144000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21455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 + HF →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228599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SiF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28599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22859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SiF</a:t>
            </a:r>
            <a:r>
              <a:rPr lang="en-US" sz="2000" b="1" baseline="-25000" dirty="0" smtClean="0"/>
              <a:t>4</a:t>
            </a:r>
            <a:endParaRPr lang="ru-RU" sz="20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215338" y="228599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92893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SiCl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→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300037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HCl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300037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300037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SiH</a:t>
            </a:r>
            <a:r>
              <a:rPr lang="en-US" sz="2000" b="1" baseline="-25000" dirty="0" smtClean="0"/>
              <a:t>4</a:t>
            </a:r>
            <a:endParaRPr lang="ru-RU" sz="20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43900" y="300037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364331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C →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371475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371475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15140" y="371475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SiC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15338" y="364331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428625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 →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44291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SiH</a:t>
            </a:r>
            <a:r>
              <a:rPr lang="en-US" sz="2000" b="1" baseline="-25000" dirty="0" smtClean="0"/>
              <a:t>4</a:t>
            </a:r>
            <a:endParaRPr lang="ru-RU" sz="2000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5214942" y="44291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SiO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72264" y="442913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SiO</a:t>
            </a:r>
            <a:r>
              <a:rPr lang="en-US" sz="2000" b="1" baseline="-25000" dirty="0" smtClean="0"/>
              <a:t>3</a:t>
            </a:r>
            <a:endParaRPr lang="ru-RU" sz="20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8215338" y="435769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50006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 + Si →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43504" y="514351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Si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15140" y="514351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Si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72462" y="514351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NaSi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4282" y="58578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 + C →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14942" y="585789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C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15140" y="592933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C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43900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SiC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00100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7"/>
          <p:cNvGrpSpPr/>
          <p:nvPr/>
        </p:nvGrpSpPr>
        <p:grpSpPr>
          <a:xfrm>
            <a:off x="0" y="1428736"/>
            <a:ext cx="7286644" cy="500066"/>
            <a:chOff x="0" y="1285860"/>
            <a:chExt cx="7429552" cy="71928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155154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8" name="Группа 4"/>
            <p:cNvGrpSpPr/>
            <p:nvPr/>
          </p:nvGrpSpPr>
          <p:grpSpPr>
            <a:xfrm>
              <a:off x="371477" y="1285860"/>
              <a:ext cx="5200686" cy="531360"/>
              <a:chOff x="371477" y="3289989"/>
              <a:chExt cx="5200686" cy="531360"/>
            </a:xfrm>
          </p:grpSpPr>
          <p:sp>
            <p:nvSpPr>
              <p:cNvPr id="39" name="Скругленный прямоугольник 5"/>
              <p:cNvSpPr/>
              <p:nvPr/>
            </p:nvSpPr>
            <p:spPr>
              <a:xfrm>
                <a:off x="371477" y="3289989"/>
                <a:ext cx="5200686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Скругленный прямоугольник 5"/>
              <p:cNvSpPr/>
              <p:nvPr/>
            </p:nvSpPr>
            <p:spPr>
              <a:xfrm>
                <a:off x="397416" y="3315928"/>
                <a:ext cx="5148808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0" kern="1200" dirty="0" smtClean="0">
                    <a:solidFill>
                      <a:schemeClr val="tx1"/>
                    </a:solidFill>
                  </a:rPr>
                  <a:t>7. Проверка знаний</a:t>
                </a:r>
                <a:endParaRPr lang="ru-RU" sz="2400" b="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42844" y="635795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Тренажер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«Химические свойства и получение кремния»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5984" y="29289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285984" y="221455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85984" y="36433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285984" y="43455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grpSp>
        <p:nvGrpSpPr>
          <p:cNvPr id="49" name="Группа 9"/>
          <p:cNvGrpSpPr/>
          <p:nvPr/>
        </p:nvGrpSpPr>
        <p:grpSpPr>
          <a:xfrm>
            <a:off x="7572396" y="857232"/>
            <a:ext cx="1357322" cy="357190"/>
            <a:chOff x="7072330" y="928670"/>
            <a:chExt cx="1357322" cy="357190"/>
          </a:xfrm>
        </p:grpSpPr>
        <p:sp>
          <p:nvSpPr>
            <p:cNvPr id="50" name="Пятиугольник 49"/>
            <p:cNvSpPr/>
            <p:nvPr/>
          </p:nvSpPr>
          <p:spPr>
            <a:xfrm>
              <a:off x="7072330" y="928670"/>
              <a:ext cx="1071570" cy="35719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hlinkClick r:id="rId3" action="ppaction://hlinksldjump"/>
                </a:rPr>
                <a:t>главная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1" name="Нашивка 50"/>
            <p:cNvSpPr/>
            <p:nvPr/>
          </p:nvSpPr>
          <p:spPr>
            <a:xfrm>
              <a:off x="8072462" y="928670"/>
              <a:ext cx="357190" cy="35719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4.07407E-6 L -0.56702 -0.01042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59843 -0.01042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24827 -0.008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60677 -0.008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38888 -0.00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59514 0.002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3967 -0.017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-0.00717 L -0.60677 -0.00717 " pathEditMode="relative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57257 -0.016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74462 0.005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214282" y="642918"/>
            <a:ext cx="785818" cy="5715040"/>
            <a:chOff x="214282" y="642918"/>
            <a:chExt cx="785818" cy="57150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214282" y="1857364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4282" y="1357298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282" y="2357430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4282" y="642918"/>
              <a:ext cx="500066" cy="71438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282" y="2857496"/>
              <a:ext cx="500066" cy="10001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282" y="3857628"/>
              <a:ext cx="500066" cy="10001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4282" y="4857760"/>
              <a:ext cx="500066" cy="10001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6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282" y="5857892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4348" y="642918"/>
              <a:ext cx="285752" cy="71438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14348" y="1357298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48" y="1857364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4348" y="4857760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8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4348" y="2857496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48" y="2357430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14348" y="5357826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14348" y="3357562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14348" y="3857628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6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14348" y="4357694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4348" y="5857892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000100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00100" y="285749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2357430"/>
            <a:ext cx="785818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1857364"/>
            <a:ext cx="785818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00100" y="1357298"/>
            <a:ext cx="785818" cy="500066"/>
          </a:xfrm>
          <a:prstGeom prst="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3857628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4857760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00100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585789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00100" y="585789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785918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85918" y="4857760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785918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285749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85918" y="1857364"/>
            <a:ext cx="785818" cy="50006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785918" y="3857628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85918" y="2357430"/>
            <a:ext cx="785818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571736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71736" y="585789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71736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71736" y="3857628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571736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571736" y="4857760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571736" y="285749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71736" y="2357430"/>
            <a:ext cx="785818" cy="50006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571736" y="1857364"/>
            <a:ext cx="785818" cy="500066"/>
          </a:xfrm>
          <a:prstGeom prst="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7554" y="585789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357554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57554" y="3857628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357554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357554" y="4857760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285749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357554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57554" y="2357430"/>
            <a:ext cx="785818" cy="50006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1857364"/>
            <a:ext cx="785818" cy="500066"/>
          </a:xfrm>
          <a:prstGeom prst="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143372" y="585789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143372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143372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143372" y="4857760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143372" y="3857628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143372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143372" y="285749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143372" y="2357430"/>
            <a:ext cx="785818" cy="50006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1857364"/>
            <a:ext cx="785818" cy="500066"/>
          </a:xfrm>
          <a:prstGeom prst="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929190" y="585789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929190" y="4857760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929190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929190" y="3857628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929190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85749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929190" y="2357430"/>
            <a:ext cx="785818" cy="500066"/>
          </a:xfrm>
          <a:prstGeom prst="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929190" y="1857364"/>
            <a:ext cx="785818" cy="500066"/>
          </a:xfrm>
          <a:prstGeom prst="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500826" y="1357298"/>
            <a:ext cx="785818" cy="500066"/>
          </a:xfrm>
          <a:prstGeom prst="rect">
            <a:avLst/>
          </a:prstGeom>
          <a:solidFill>
            <a:srgbClr val="FFCC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715008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500826" y="1857364"/>
            <a:ext cx="785818" cy="500066"/>
          </a:xfrm>
          <a:prstGeom prst="rect">
            <a:avLst/>
          </a:prstGeom>
          <a:solidFill>
            <a:srgbClr val="FFCC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15008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6500826" y="2357430"/>
            <a:ext cx="785818" cy="500066"/>
          </a:xfrm>
          <a:prstGeom prst="rect">
            <a:avLst/>
          </a:prstGeom>
          <a:solidFill>
            <a:srgbClr val="FFCC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5715008" y="2357430"/>
            <a:ext cx="785818" cy="50006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5715008" y="1857364"/>
            <a:ext cx="785818" cy="500066"/>
          </a:xfrm>
          <a:prstGeom prst="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715008" y="3857628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715008" y="4857760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715008" y="585789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715008" y="285749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715008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500826" y="2857496"/>
            <a:ext cx="235745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500826" y="3857628"/>
            <a:ext cx="235745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6500826" y="4857760"/>
            <a:ext cx="235745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500826" y="5857892"/>
            <a:ext cx="235745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0" name="Группа 109"/>
          <p:cNvGrpSpPr/>
          <p:nvPr/>
        </p:nvGrpSpPr>
        <p:grpSpPr>
          <a:xfrm>
            <a:off x="1000100" y="642918"/>
            <a:ext cx="7858180" cy="714380"/>
            <a:chOff x="1000100" y="642918"/>
            <a:chExt cx="7858180" cy="71438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000100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785918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929190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5008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4143372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571736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357554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IV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6500826" y="1000108"/>
              <a:ext cx="2357454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VIII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000100" y="642918"/>
              <a:ext cx="7858180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pc="300" dirty="0" smtClean="0">
                  <a:solidFill>
                    <a:schemeClr val="tx1"/>
                  </a:solidFill>
                </a:rPr>
                <a:t>Группы</a:t>
              </a:r>
              <a:r>
                <a:rPr lang="ru-RU" dirty="0" smtClean="0"/>
                <a:t> </a:t>
              </a:r>
              <a:r>
                <a:rPr lang="ru-RU" b="1" spc="300" dirty="0" smtClean="0">
                  <a:solidFill>
                    <a:schemeClr val="tx1"/>
                  </a:solidFill>
                </a:rPr>
                <a:t>элементов</a:t>
              </a:r>
              <a:endParaRPr lang="ru-RU" b="1" spc="3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9" name="Прямая соединительная линия 108"/>
          <p:cNvCxnSpPr/>
          <p:nvPr/>
        </p:nvCxnSpPr>
        <p:spPr>
          <a:xfrm rot="5400000">
            <a:off x="6000760" y="3500438"/>
            <a:ext cx="571504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3357554" y="2357430"/>
            <a:ext cx="785818" cy="50006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3357554" y="2357430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</a:t>
            </a:r>
            <a:endParaRPr lang="ru-RU" sz="2000" b="1" dirty="0"/>
          </a:p>
        </p:txBody>
      </p:sp>
      <p:grpSp>
        <p:nvGrpSpPr>
          <p:cNvPr id="197" name="Группа 196"/>
          <p:cNvGrpSpPr/>
          <p:nvPr/>
        </p:nvGrpSpPr>
        <p:grpSpPr>
          <a:xfrm>
            <a:off x="3357554" y="2294922"/>
            <a:ext cx="847332" cy="590634"/>
            <a:chOff x="3357554" y="2294922"/>
            <a:chExt cx="847332" cy="590634"/>
          </a:xfrm>
        </p:grpSpPr>
        <p:sp>
          <p:nvSpPr>
            <p:cNvPr id="115" name="TextBox 114"/>
            <p:cNvSpPr txBox="1"/>
            <p:nvPr/>
          </p:nvSpPr>
          <p:spPr>
            <a:xfrm>
              <a:off x="3786182" y="2294922"/>
              <a:ext cx="418704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</a:t>
              </a:r>
              <a:endParaRPr lang="ru-RU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643306" y="2500306"/>
              <a:ext cx="5453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28,086</a:t>
              </a:r>
              <a:endParaRPr lang="ru-RU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357554" y="2643182"/>
              <a:ext cx="812145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Кремний </a:t>
              </a:r>
              <a:endParaRPr lang="ru-RU" sz="1200" dirty="0"/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4143372" y="2367151"/>
            <a:ext cx="785818" cy="490345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TextBox 121"/>
          <p:cNvSpPr txBox="1"/>
          <p:nvPr/>
        </p:nvSpPr>
        <p:spPr>
          <a:xfrm>
            <a:off x="4357686" y="2500306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30,9738</a:t>
            </a:r>
            <a:endParaRPr lang="ru-RU" sz="1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143372" y="235743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Р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4143372" y="2305858"/>
            <a:ext cx="847332" cy="574986"/>
            <a:chOff x="4143372" y="2305858"/>
            <a:chExt cx="847332" cy="574986"/>
          </a:xfrm>
        </p:grpSpPr>
        <p:sp>
          <p:nvSpPr>
            <p:cNvPr id="121" name="TextBox 120"/>
            <p:cNvSpPr txBox="1"/>
            <p:nvPr/>
          </p:nvSpPr>
          <p:spPr>
            <a:xfrm>
              <a:off x="4572000" y="2305858"/>
              <a:ext cx="418704" cy="316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143372" y="2643182"/>
              <a:ext cx="732893" cy="237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Фосфор </a:t>
              </a:r>
              <a:endParaRPr lang="ru-RU" sz="1200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929190" y="235743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</a:t>
            </a:r>
            <a:endParaRPr lang="ru-RU" sz="2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5214942" y="250030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32,064</a:t>
            </a:r>
            <a:endParaRPr lang="ru-RU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929190" y="2643182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Сера</a:t>
            </a:r>
            <a:endParaRPr lang="ru-RU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286380" y="2285992"/>
            <a:ext cx="418704" cy="323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5715008" y="2367151"/>
            <a:ext cx="785818" cy="490345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5643570" y="235743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Cl</a:t>
            </a:r>
            <a:endParaRPr lang="ru-RU" sz="20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143636" y="2305858"/>
            <a:ext cx="418704" cy="316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  <p:grpSp>
        <p:nvGrpSpPr>
          <p:cNvPr id="220" name="Группа 219"/>
          <p:cNvGrpSpPr/>
          <p:nvPr/>
        </p:nvGrpSpPr>
        <p:grpSpPr>
          <a:xfrm>
            <a:off x="5715008" y="2500306"/>
            <a:ext cx="848727" cy="380538"/>
            <a:chOff x="5715008" y="2500306"/>
            <a:chExt cx="848727" cy="380538"/>
          </a:xfrm>
        </p:grpSpPr>
        <p:sp>
          <p:nvSpPr>
            <p:cNvPr id="133" name="TextBox 132"/>
            <p:cNvSpPr txBox="1"/>
            <p:nvPr/>
          </p:nvSpPr>
          <p:spPr>
            <a:xfrm>
              <a:off x="6000760" y="2500306"/>
              <a:ext cx="5629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35,453</a:t>
              </a:r>
              <a:endParaRPr lang="ru-RU" sz="10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715008" y="2643182"/>
              <a:ext cx="540533" cy="237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Хлор </a:t>
              </a:r>
              <a:endParaRPr lang="ru-RU" sz="1200" dirty="0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2500298" y="235743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</a:t>
            </a:r>
            <a:endParaRPr lang="ru-RU" sz="20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2928926" y="22859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2500298" y="2643182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Алюминий</a:t>
            </a:r>
            <a:endParaRPr lang="ru-RU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2786050" y="250030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26,982</a:t>
            </a:r>
            <a:endParaRPr lang="ru-RU" sz="1000" dirty="0"/>
          </a:p>
        </p:txBody>
      </p:sp>
      <p:grpSp>
        <p:nvGrpSpPr>
          <p:cNvPr id="140" name="Группа 139"/>
          <p:cNvGrpSpPr/>
          <p:nvPr/>
        </p:nvGrpSpPr>
        <p:grpSpPr>
          <a:xfrm>
            <a:off x="1785918" y="2285992"/>
            <a:ext cx="857256" cy="634189"/>
            <a:chOff x="1785918" y="2357430"/>
            <a:chExt cx="857256" cy="634189"/>
          </a:xfrm>
        </p:grpSpPr>
        <p:sp>
          <p:nvSpPr>
            <p:cNvPr id="141" name="TextBox 140"/>
            <p:cNvSpPr txBox="1"/>
            <p:nvPr/>
          </p:nvSpPr>
          <p:spPr>
            <a:xfrm>
              <a:off x="1785918" y="242886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Mg</a:t>
              </a:r>
              <a:endParaRPr lang="ru-RU" sz="20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14546" y="235743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ru-RU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85918" y="2714620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Магний</a:t>
              </a:r>
              <a:endParaRPr lang="ru-RU" sz="1200" dirty="0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928662" y="2285992"/>
            <a:ext cx="857256" cy="634189"/>
            <a:chOff x="928662" y="2357430"/>
            <a:chExt cx="857256" cy="634189"/>
          </a:xfrm>
        </p:grpSpPr>
        <p:sp>
          <p:nvSpPr>
            <p:cNvPr id="145" name="TextBox 144"/>
            <p:cNvSpPr txBox="1"/>
            <p:nvPr/>
          </p:nvSpPr>
          <p:spPr>
            <a:xfrm>
              <a:off x="928662" y="242886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Na</a:t>
              </a:r>
              <a:endParaRPr lang="ru-RU" sz="20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57290" y="235743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ru-RU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00100" y="2714620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Натрий</a:t>
              </a:r>
              <a:endParaRPr lang="ru-RU" sz="1200" dirty="0"/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1000100" y="1000108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642910" y="592933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300" dirty="0" smtClean="0"/>
              <a:t>10</a:t>
            </a:r>
            <a:endParaRPr lang="ru-RU" b="1" spc="-300" dirty="0"/>
          </a:p>
        </p:txBody>
      </p:sp>
      <p:sp>
        <p:nvSpPr>
          <p:cNvPr id="152" name="Прямоугольник 151"/>
          <p:cNvSpPr/>
          <p:nvPr/>
        </p:nvSpPr>
        <p:spPr>
          <a:xfrm rot="17209412">
            <a:off x="-28682" y="725896"/>
            <a:ext cx="1022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50" dirty="0" smtClean="0"/>
              <a:t>Периоды</a:t>
            </a:r>
            <a:endParaRPr lang="ru-RU" sz="1600" b="1" spc="-150" dirty="0"/>
          </a:p>
        </p:txBody>
      </p:sp>
      <p:sp>
        <p:nvSpPr>
          <p:cNvPr id="153" name="Прямоугольник 152"/>
          <p:cNvSpPr/>
          <p:nvPr/>
        </p:nvSpPr>
        <p:spPr>
          <a:xfrm rot="16909771">
            <a:off x="545788" y="831893"/>
            <a:ext cx="661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Ряды</a:t>
            </a:r>
            <a:endParaRPr lang="ru-RU" sz="1600" b="1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Периодическая система</a:t>
            </a:r>
            <a:r>
              <a:rPr lang="ru-RU" sz="2400" b="1" spc="300" dirty="0" smtClean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химических элементов Д.И.Менделеева</a:t>
            </a:r>
            <a:endParaRPr lang="ru-RU" sz="2400" b="1" dirty="0">
              <a:ln w="3175"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6500826" y="2285992"/>
            <a:ext cx="928694" cy="634189"/>
            <a:chOff x="6572264" y="2357430"/>
            <a:chExt cx="928694" cy="634189"/>
          </a:xfrm>
        </p:grpSpPr>
        <p:sp>
          <p:nvSpPr>
            <p:cNvPr id="156" name="TextBox 155"/>
            <p:cNvSpPr txBox="1"/>
            <p:nvPr/>
          </p:nvSpPr>
          <p:spPr>
            <a:xfrm>
              <a:off x="7000892" y="235743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18</a:t>
              </a:r>
              <a:endParaRPr lang="ru-RU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72264" y="2428868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Ar</a:t>
              </a:r>
              <a:endParaRPr lang="ru-RU" sz="20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72264" y="271462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Аргон</a:t>
              </a:r>
              <a:endParaRPr lang="ru-RU" sz="1200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786578" y="250030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39,948</a:t>
            </a:r>
            <a:endParaRPr lang="ru-RU" sz="10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143108" y="250030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</a:t>
            </a:r>
            <a:r>
              <a:rPr lang="ru-RU" sz="1000" dirty="0" smtClean="0"/>
              <a:t>,312</a:t>
            </a:r>
            <a:endParaRPr lang="ru-RU" sz="1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1285852" y="250030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</a:t>
            </a:r>
            <a:r>
              <a:rPr lang="ru-RU" sz="1000" dirty="0" smtClean="0"/>
              <a:t>,989</a:t>
            </a:r>
            <a:endParaRPr lang="ru-RU" sz="1000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6500826" y="3357562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6500826" y="4357694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6500826" y="5357826"/>
            <a:ext cx="78581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/>
          <p:cNvSpPr txBox="1"/>
          <p:nvPr/>
        </p:nvSpPr>
        <p:spPr>
          <a:xfrm>
            <a:off x="6429388" y="135729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</a:t>
            </a:r>
            <a:endParaRPr lang="ru-RU" sz="20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1357290" y="200024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6,939</a:t>
            </a:r>
            <a:endParaRPr lang="ru-RU" sz="1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1000100" y="2143116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Литий</a:t>
            </a:r>
            <a:endParaRPr lang="ru-RU" sz="1200" dirty="0"/>
          </a:p>
        </p:txBody>
      </p:sp>
      <p:grpSp>
        <p:nvGrpSpPr>
          <p:cNvPr id="222" name="Группа 221"/>
          <p:cNvGrpSpPr/>
          <p:nvPr/>
        </p:nvGrpSpPr>
        <p:grpSpPr>
          <a:xfrm>
            <a:off x="6500826" y="1285860"/>
            <a:ext cx="928694" cy="634189"/>
            <a:chOff x="6500826" y="1285860"/>
            <a:chExt cx="928694" cy="634189"/>
          </a:xfrm>
        </p:grpSpPr>
        <p:sp>
          <p:nvSpPr>
            <p:cNvPr id="166" name="TextBox 165"/>
            <p:cNvSpPr txBox="1"/>
            <p:nvPr/>
          </p:nvSpPr>
          <p:spPr>
            <a:xfrm>
              <a:off x="6786578" y="1500174"/>
              <a:ext cx="642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4,0026</a:t>
              </a:r>
              <a:endParaRPr lang="ru-RU" sz="10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500826" y="164305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Гелий</a:t>
              </a:r>
              <a:endParaRPr lang="ru-RU" sz="12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929454" y="128586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ru-RU" dirty="0"/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1000100" y="1357298"/>
            <a:ext cx="857256" cy="400110"/>
            <a:chOff x="1000100" y="1357298"/>
            <a:chExt cx="857256" cy="400110"/>
          </a:xfrm>
        </p:grpSpPr>
        <p:sp>
          <p:nvSpPr>
            <p:cNvPr id="174" name="TextBox 173"/>
            <p:cNvSpPr txBox="1"/>
            <p:nvPr/>
          </p:nvSpPr>
          <p:spPr>
            <a:xfrm>
              <a:off x="1000100" y="1357298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</a:t>
              </a:r>
              <a:endParaRPr lang="ru-RU" sz="2000" b="1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214414" y="1500174"/>
              <a:ext cx="642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1,00797</a:t>
              </a:r>
              <a:endParaRPr lang="ru-RU" sz="1000" dirty="0"/>
            </a:p>
          </p:txBody>
        </p:sp>
      </p:grpSp>
      <p:sp>
        <p:nvSpPr>
          <p:cNvPr id="177" name="Прямоугольник 176"/>
          <p:cNvSpPr/>
          <p:nvPr/>
        </p:nvSpPr>
        <p:spPr>
          <a:xfrm>
            <a:off x="2285984" y="17859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1500166" y="12858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80" name="TextBox 179"/>
          <p:cNvSpPr txBox="1"/>
          <p:nvPr/>
        </p:nvSpPr>
        <p:spPr>
          <a:xfrm>
            <a:off x="928662" y="185736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</a:t>
            </a:r>
            <a:endParaRPr lang="ru-RU" sz="2000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4143372" y="185736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ru-RU" sz="2000" b="1" dirty="0"/>
          </a:p>
        </p:txBody>
      </p:sp>
      <p:grpSp>
        <p:nvGrpSpPr>
          <p:cNvPr id="195" name="Группа 194"/>
          <p:cNvGrpSpPr/>
          <p:nvPr/>
        </p:nvGrpSpPr>
        <p:grpSpPr>
          <a:xfrm>
            <a:off x="1000100" y="1643050"/>
            <a:ext cx="1714512" cy="777065"/>
            <a:chOff x="1000100" y="1643050"/>
            <a:chExt cx="1714512" cy="777065"/>
          </a:xfrm>
        </p:grpSpPr>
        <p:sp>
          <p:nvSpPr>
            <p:cNvPr id="170" name="TextBox 169"/>
            <p:cNvSpPr txBox="1"/>
            <p:nvPr/>
          </p:nvSpPr>
          <p:spPr>
            <a:xfrm>
              <a:off x="1714480" y="185736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Be</a:t>
              </a:r>
              <a:endParaRPr lang="ru-RU" sz="2000" b="1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00100" y="164305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Водород</a:t>
              </a:r>
              <a:endParaRPr lang="ru-RU" sz="12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071670" y="2000240"/>
              <a:ext cx="642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9,0122</a:t>
              </a:r>
              <a:endParaRPr lang="ru-RU" sz="10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785918" y="2143116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err="1" smtClean="0"/>
                <a:t>Вериллий</a:t>
              </a:r>
              <a:endParaRPr lang="ru-RU" sz="1200" dirty="0"/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1500166" y="17859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7" name="TextBox 186"/>
          <p:cNvSpPr txBox="1"/>
          <p:nvPr/>
        </p:nvSpPr>
        <p:spPr>
          <a:xfrm>
            <a:off x="5143504" y="200024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15,9994</a:t>
            </a:r>
            <a:endParaRPr lang="ru-RU" sz="1000" dirty="0"/>
          </a:p>
        </p:txBody>
      </p:sp>
      <p:sp>
        <p:nvSpPr>
          <p:cNvPr id="190" name="TextBox 189"/>
          <p:cNvSpPr txBox="1"/>
          <p:nvPr/>
        </p:nvSpPr>
        <p:spPr>
          <a:xfrm>
            <a:off x="5929322" y="200024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18,9984</a:t>
            </a:r>
            <a:endParaRPr lang="ru-RU" sz="1000" dirty="0"/>
          </a:p>
        </p:txBody>
      </p:sp>
      <p:grpSp>
        <p:nvGrpSpPr>
          <p:cNvPr id="203" name="Группа 202"/>
          <p:cNvGrpSpPr/>
          <p:nvPr/>
        </p:nvGrpSpPr>
        <p:grpSpPr>
          <a:xfrm>
            <a:off x="3357554" y="1785926"/>
            <a:ext cx="857256" cy="471548"/>
            <a:chOff x="3357554" y="1785926"/>
            <a:chExt cx="857256" cy="471548"/>
          </a:xfrm>
        </p:grpSpPr>
        <p:sp>
          <p:nvSpPr>
            <p:cNvPr id="183" name="TextBox 182"/>
            <p:cNvSpPr txBox="1"/>
            <p:nvPr/>
          </p:nvSpPr>
          <p:spPr>
            <a:xfrm>
              <a:off x="3357554" y="185736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571868" y="2000240"/>
              <a:ext cx="642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12,0112</a:t>
              </a:r>
              <a:endParaRPr lang="ru-RU" sz="1000" dirty="0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3857620" y="178592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2643174" y="2143116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Бор</a:t>
            </a:r>
            <a:endParaRPr lang="ru-RU" sz="12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857488" y="200024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10,811</a:t>
            </a:r>
            <a:endParaRPr lang="ru-RU" sz="1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3357554" y="214311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Углерод</a:t>
            </a:r>
            <a:endParaRPr lang="ru-RU" sz="1200" dirty="0"/>
          </a:p>
        </p:txBody>
      </p:sp>
      <p:grpSp>
        <p:nvGrpSpPr>
          <p:cNvPr id="202" name="Группа 201"/>
          <p:cNvGrpSpPr/>
          <p:nvPr/>
        </p:nvGrpSpPr>
        <p:grpSpPr>
          <a:xfrm>
            <a:off x="2571736" y="1785926"/>
            <a:ext cx="801752" cy="471548"/>
            <a:chOff x="2571736" y="1785926"/>
            <a:chExt cx="801752" cy="471548"/>
          </a:xfrm>
        </p:grpSpPr>
        <p:sp>
          <p:nvSpPr>
            <p:cNvPr id="200" name="Прямоугольник 199"/>
            <p:cNvSpPr/>
            <p:nvPr/>
          </p:nvSpPr>
          <p:spPr>
            <a:xfrm>
              <a:off x="3071802" y="1785926"/>
              <a:ext cx="3016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571736" y="185736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5715008" y="185736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</a:t>
            </a:r>
            <a:endParaRPr lang="ru-RU" sz="2000" b="1" dirty="0"/>
          </a:p>
        </p:txBody>
      </p:sp>
      <p:grpSp>
        <p:nvGrpSpPr>
          <p:cNvPr id="210" name="Группа 209"/>
          <p:cNvGrpSpPr/>
          <p:nvPr/>
        </p:nvGrpSpPr>
        <p:grpSpPr>
          <a:xfrm>
            <a:off x="4143372" y="1785926"/>
            <a:ext cx="857256" cy="634189"/>
            <a:chOff x="4143372" y="1785926"/>
            <a:chExt cx="857256" cy="634189"/>
          </a:xfrm>
        </p:grpSpPr>
        <p:sp>
          <p:nvSpPr>
            <p:cNvPr id="192" name="TextBox 191"/>
            <p:cNvSpPr txBox="1"/>
            <p:nvPr/>
          </p:nvSpPr>
          <p:spPr>
            <a:xfrm>
              <a:off x="4357686" y="2000240"/>
              <a:ext cx="642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14,0067</a:t>
              </a:r>
              <a:endParaRPr lang="ru-RU" sz="10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143372" y="2143116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Азот</a:t>
              </a:r>
              <a:endParaRPr lang="ru-RU" sz="1200" dirty="0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4643438" y="178592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</p:grpSp>
      <p:sp>
        <p:nvSpPr>
          <p:cNvPr id="207" name="Прямоугольник 206"/>
          <p:cNvSpPr/>
          <p:nvPr/>
        </p:nvSpPr>
        <p:spPr>
          <a:xfrm>
            <a:off x="6858016" y="178592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grpSp>
        <p:nvGrpSpPr>
          <p:cNvPr id="211" name="Группа 210"/>
          <p:cNvGrpSpPr/>
          <p:nvPr/>
        </p:nvGrpSpPr>
        <p:grpSpPr>
          <a:xfrm>
            <a:off x="4857752" y="1785926"/>
            <a:ext cx="928694" cy="634189"/>
            <a:chOff x="4857752" y="1785926"/>
            <a:chExt cx="928694" cy="634189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5429256" y="178592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929190" y="185736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</a:t>
              </a:r>
              <a:endParaRPr lang="ru-RU" sz="20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857752" y="2143116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Кислород</a:t>
              </a:r>
              <a:endParaRPr lang="ru-RU" sz="1200" dirty="0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6500826" y="214311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Неон</a:t>
            </a:r>
            <a:endParaRPr lang="ru-RU" sz="1200" dirty="0"/>
          </a:p>
        </p:txBody>
      </p:sp>
      <p:grpSp>
        <p:nvGrpSpPr>
          <p:cNvPr id="219" name="Группа 218"/>
          <p:cNvGrpSpPr/>
          <p:nvPr/>
        </p:nvGrpSpPr>
        <p:grpSpPr>
          <a:xfrm>
            <a:off x="6500826" y="1857364"/>
            <a:ext cx="1000132" cy="400110"/>
            <a:chOff x="6500826" y="1857364"/>
            <a:chExt cx="1000132" cy="400110"/>
          </a:xfrm>
        </p:grpSpPr>
        <p:sp>
          <p:nvSpPr>
            <p:cNvPr id="214" name="TextBox 213"/>
            <p:cNvSpPr txBox="1"/>
            <p:nvPr/>
          </p:nvSpPr>
          <p:spPr>
            <a:xfrm>
              <a:off x="6500826" y="185736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Ne</a:t>
              </a:r>
              <a:endParaRPr lang="ru-RU" sz="20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858016" y="2000240"/>
              <a:ext cx="642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20,163</a:t>
              </a:r>
              <a:endParaRPr lang="ru-RU" sz="1000" dirty="0"/>
            </a:p>
          </p:txBody>
        </p:sp>
      </p:grpSp>
      <p:sp>
        <p:nvSpPr>
          <p:cNvPr id="216" name="Прямоугольник 215"/>
          <p:cNvSpPr/>
          <p:nvPr/>
        </p:nvSpPr>
        <p:spPr>
          <a:xfrm>
            <a:off x="6215074" y="17859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17" name="TextBox 216"/>
          <p:cNvSpPr txBox="1"/>
          <p:nvPr/>
        </p:nvSpPr>
        <p:spPr>
          <a:xfrm>
            <a:off x="5715008" y="214311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Фтор</a:t>
            </a:r>
            <a:endParaRPr lang="ru-RU" sz="1200" dirty="0"/>
          </a:p>
        </p:txBody>
      </p:sp>
      <p:sp>
        <p:nvSpPr>
          <p:cNvPr id="229" name="TextBox 228"/>
          <p:cNvSpPr txBox="1"/>
          <p:nvPr/>
        </p:nvSpPr>
        <p:spPr>
          <a:xfrm>
            <a:off x="1000100" y="6357958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горячую зону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4" name="Группа 233"/>
          <p:cNvGrpSpPr/>
          <p:nvPr/>
        </p:nvGrpSpPr>
        <p:grpSpPr>
          <a:xfrm>
            <a:off x="2571736" y="1357298"/>
            <a:ext cx="2643206" cy="1928826"/>
            <a:chOff x="2571736" y="1357298"/>
            <a:chExt cx="2643206" cy="1928826"/>
          </a:xfrm>
        </p:grpSpPr>
        <p:grpSp>
          <p:nvGrpSpPr>
            <p:cNvPr id="212" name="Группа 211"/>
            <p:cNvGrpSpPr/>
            <p:nvPr/>
          </p:nvGrpSpPr>
          <p:grpSpPr>
            <a:xfrm>
              <a:off x="2571736" y="1357298"/>
              <a:ext cx="2643206" cy="1928826"/>
              <a:chOff x="5286380" y="1214422"/>
              <a:chExt cx="2000264" cy="1571636"/>
            </a:xfrm>
          </p:grpSpPr>
          <p:sp>
            <p:nvSpPr>
              <p:cNvPr id="213" name="Прямоугольник 212"/>
              <p:cNvSpPr/>
              <p:nvPr/>
            </p:nvSpPr>
            <p:spPr>
              <a:xfrm>
                <a:off x="5286380" y="1357298"/>
                <a:ext cx="2000264" cy="1428760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5286380" y="1214422"/>
                <a:ext cx="9286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Si</a:t>
                </a:r>
                <a:endParaRPr lang="ru-RU" sz="7200" dirty="0"/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5286380" y="2087553"/>
                <a:ext cx="1285884" cy="32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hlinkClick r:id="rId3" action="ppaction://hlinksldjump"/>
                  </a:rPr>
                  <a:t>Кремний </a:t>
                </a:r>
                <a:endParaRPr lang="ru-RU" sz="2000" b="1" dirty="0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6643702" y="1344027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14</a:t>
                </a:r>
                <a:endParaRPr lang="ru-RU" sz="3200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6357950" y="1785926"/>
                <a:ext cx="928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28,086</a:t>
                </a:r>
                <a:endParaRPr lang="ru-RU" sz="2000" dirty="0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5989175" y="1854718"/>
                <a:ext cx="285752" cy="30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</a:t>
                </a:r>
                <a:endParaRPr lang="ru-RU" b="1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5989175" y="1621883"/>
                <a:ext cx="285752" cy="30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8</a:t>
                </a:r>
                <a:endParaRPr lang="ru-RU" b="1" dirty="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5989175" y="1389048"/>
                <a:ext cx="285752" cy="30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4</a:t>
                </a:r>
                <a:endParaRPr lang="ru-RU" b="1" dirty="0"/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2571736" y="2786058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Silicium</a:t>
              </a:r>
              <a:endParaRPr lang="ru-RU" sz="2000" b="1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4071934" y="257174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1824 </a:t>
              </a:r>
              <a:r>
                <a:rPr lang="ru-RU" b="1" dirty="0" smtClean="0"/>
                <a:t>г.</a:t>
              </a:r>
              <a:endParaRPr lang="ru-RU" b="1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643306" y="285749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Й. Берцелиус</a:t>
              </a:r>
              <a:endParaRPr lang="ru-RU" b="1" i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229" grpId="0"/>
      <p:bldP spid="2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214282" y="642918"/>
            <a:ext cx="785818" cy="5715040"/>
            <a:chOff x="214282" y="642918"/>
            <a:chExt cx="785818" cy="57150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214282" y="1857364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4282" y="1357298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282" y="2357430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4282" y="642918"/>
              <a:ext cx="500066" cy="71438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282" y="2857496"/>
              <a:ext cx="500066" cy="10001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282" y="3857628"/>
              <a:ext cx="500066" cy="10001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4282" y="4857760"/>
              <a:ext cx="500066" cy="10001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6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282" y="5857892"/>
              <a:ext cx="500066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4348" y="642918"/>
              <a:ext cx="285752" cy="71438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14348" y="1357298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48" y="1857364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4348" y="4857760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8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4348" y="2857496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48" y="2357430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14348" y="5357826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14348" y="3357562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14348" y="3857628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6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14348" y="4357694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4348" y="5857892"/>
              <a:ext cx="285752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" name="Группа 109"/>
          <p:cNvGrpSpPr/>
          <p:nvPr/>
        </p:nvGrpSpPr>
        <p:grpSpPr>
          <a:xfrm>
            <a:off x="1000100" y="642918"/>
            <a:ext cx="7858180" cy="714380"/>
            <a:chOff x="1000100" y="642918"/>
            <a:chExt cx="7858180" cy="71438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000100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785918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929190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5008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4143372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571736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357554" y="1000108"/>
              <a:ext cx="78581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IV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6500826" y="1000108"/>
              <a:ext cx="2357454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VIII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000100" y="642918"/>
              <a:ext cx="7858180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pc="300" dirty="0" smtClean="0">
                  <a:solidFill>
                    <a:schemeClr val="tx1"/>
                  </a:solidFill>
                </a:rPr>
                <a:t>Группы</a:t>
              </a:r>
              <a:r>
                <a:rPr lang="ru-RU" dirty="0" smtClean="0"/>
                <a:t> </a:t>
              </a:r>
              <a:r>
                <a:rPr lang="ru-RU" b="1" spc="300" dirty="0" smtClean="0">
                  <a:solidFill>
                    <a:schemeClr val="tx1"/>
                  </a:solidFill>
                </a:rPr>
                <a:t>элементов</a:t>
              </a:r>
              <a:endParaRPr lang="ru-RU" b="1" spc="3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9" name="Прямая соединительная линия 108"/>
          <p:cNvCxnSpPr/>
          <p:nvPr/>
        </p:nvCxnSpPr>
        <p:spPr>
          <a:xfrm rot="5400000">
            <a:off x="6000760" y="3500438"/>
            <a:ext cx="571504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000100" y="1000108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642910" y="592933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300" dirty="0" smtClean="0"/>
              <a:t>10</a:t>
            </a:r>
            <a:endParaRPr lang="ru-RU" b="1" spc="-300" dirty="0"/>
          </a:p>
        </p:txBody>
      </p:sp>
      <p:sp>
        <p:nvSpPr>
          <p:cNvPr id="152" name="Прямоугольник 151"/>
          <p:cNvSpPr/>
          <p:nvPr/>
        </p:nvSpPr>
        <p:spPr>
          <a:xfrm rot="17209412">
            <a:off x="-28682" y="725896"/>
            <a:ext cx="1022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50" dirty="0" smtClean="0"/>
              <a:t>Периоды</a:t>
            </a:r>
            <a:endParaRPr lang="ru-RU" sz="1600" b="1" spc="-150" dirty="0"/>
          </a:p>
        </p:txBody>
      </p:sp>
      <p:sp>
        <p:nvSpPr>
          <p:cNvPr id="153" name="Прямоугольник 152"/>
          <p:cNvSpPr/>
          <p:nvPr/>
        </p:nvSpPr>
        <p:spPr>
          <a:xfrm rot="16909771">
            <a:off x="545788" y="831893"/>
            <a:ext cx="661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Ряды</a:t>
            </a:r>
            <a:endParaRPr lang="ru-RU" sz="1600" b="1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Периодическая система</a:t>
            </a:r>
            <a:r>
              <a:rPr lang="ru-RU" sz="2400" b="1" spc="300" dirty="0" smtClean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химических элементов Д.И.Менделеева</a:t>
            </a:r>
            <a:endParaRPr lang="ru-RU" sz="2400" b="1" dirty="0">
              <a:ln w="3175"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03" name="Прямая соединительная линия 202"/>
          <p:cNvCxnSpPr/>
          <p:nvPr/>
        </p:nvCxnSpPr>
        <p:spPr>
          <a:xfrm rot="5400000">
            <a:off x="1643836" y="3857628"/>
            <a:ext cx="4999866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928662" y="1928802"/>
            <a:ext cx="3429024" cy="3785652"/>
            <a:chOff x="928662" y="1928802"/>
            <a:chExt cx="3429024" cy="3785652"/>
          </a:xfrm>
        </p:grpSpPr>
        <p:sp>
          <p:nvSpPr>
            <p:cNvPr id="210" name="TextBox 209"/>
            <p:cNvSpPr txBox="1"/>
            <p:nvPr/>
          </p:nvSpPr>
          <p:spPr>
            <a:xfrm>
              <a:off x="1857356" y="1928802"/>
              <a:ext cx="250033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0" b="1" dirty="0" smtClean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</a:t>
              </a:r>
              <a:endParaRPr lang="ru-RU" sz="2400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7C8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214414" y="2000240"/>
              <a:ext cx="1071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28</a:t>
              </a:r>
              <a:endParaRPr lang="ru-RU" sz="54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928662" y="4500570"/>
              <a:ext cx="1357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+1</a:t>
              </a:r>
              <a:r>
                <a:rPr lang="en-US" sz="5400" dirty="0" smtClean="0"/>
                <a:t>4</a:t>
              </a:r>
              <a:endParaRPr lang="ru-RU" sz="54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643306" y="2000240"/>
              <a:ext cx="4286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0</a:t>
              </a:r>
              <a:endParaRPr lang="ru-RU" sz="5400" dirty="0"/>
            </a:p>
          </p:txBody>
        </p:sp>
      </p:grpSp>
      <p:cxnSp>
        <p:nvCxnSpPr>
          <p:cNvPr id="224" name="Прямая соединительная линия 223"/>
          <p:cNvCxnSpPr/>
          <p:nvPr/>
        </p:nvCxnSpPr>
        <p:spPr>
          <a:xfrm>
            <a:off x="1000100" y="6357958"/>
            <a:ext cx="785818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7" name="Таблица 226"/>
          <p:cNvGraphicFramePr>
            <a:graphicFrameLocks noGrp="1"/>
          </p:cNvGraphicFramePr>
          <p:nvPr/>
        </p:nvGraphicFramePr>
        <p:xfrm>
          <a:off x="4214810" y="1428736"/>
          <a:ext cx="4572032" cy="47625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00198"/>
                <a:gridCol w="3071834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Характеристика химического</a:t>
                      </a:r>
                      <a:r>
                        <a:rPr lang="ru-RU" b="1" baseline="0" dirty="0" smtClean="0"/>
                        <a:t> элемента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лат. </a:t>
                      </a:r>
                      <a:r>
                        <a:rPr lang="en-US" baseline="0" dirty="0" err="1" smtClean="0"/>
                        <a:t>silex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ru-RU" baseline="0" dirty="0" smtClean="0"/>
                        <a:t>кремень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Открытие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1824 г., Й.</a:t>
                      </a:r>
                      <a:r>
                        <a:rPr lang="ru-RU" baseline="0" dirty="0" smtClean="0"/>
                        <a:t> Берцелиус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Стабильные изотопы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30000" dirty="0" smtClean="0"/>
                        <a:t>28</a:t>
                      </a:r>
                      <a:r>
                        <a:rPr lang="en-US" sz="2000" b="1" dirty="0" smtClean="0"/>
                        <a:t>Si</a:t>
                      </a:r>
                      <a:r>
                        <a:rPr lang="en-US" dirty="0" smtClean="0"/>
                        <a:t> (92</a:t>
                      </a:r>
                      <a:r>
                        <a:rPr lang="ru-RU" dirty="0" smtClean="0"/>
                        <a:t>,27%);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30000" dirty="0" smtClean="0"/>
                        <a:t>29</a:t>
                      </a:r>
                      <a:r>
                        <a:rPr lang="en-US" sz="2000" b="1" baseline="0" dirty="0" smtClean="0"/>
                        <a:t>Si</a:t>
                      </a:r>
                      <a:r>
                        <a:rPr lang="en-US" baseline="0" dirty="0" smtClean="0"/>
                        <a:t> (4</a:t>
                      </a:r>
                      <a:r>
                        <a:rPr lang="ru-RU" baseline="0" dirty="0" smtClean="0"/>
                        <a:t>,68%); </a:t>
                      </a:r>
                    </a:p>
                    <a:p>
                      <a:pPr algn="ctr"/>
                      <a:r>
                        <a:rPr lang="ru-RU" baseline="30000" dirty="0" smtClean="0"/>
                        <a:t>30</a:t>
                      </a:r>
                      <a:r>
                        <a:rPr lang="en-US" sz="2000" b="1" baseline="0" dirty="0" smtClean="0"/>
                        <a:t>Si</a:t>
                      </a:r>
                      <a:r>
                        <a:rPr lang="en-US" baseline="0" dirty="0" smtClean="0"/>
                        <a:t> (3</a:t>
                      </a:r>
                      <a:r>
                        <a:rPr lang="ru-RU" baseline="0" dirty="0" smtClean="0"/>
                        <a:t>,05%).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Электронное</a:t>
                      </a:r>
                    </a:p>
                    <a:p>
                      <a:pPr algn="ctr"/>
                      <a:r>
                        <a:rPr lang="ru-RU" dirty="0" smtClean="0"/>
                        <a:t>строение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r>
                        <a:rPr lang="en-US" sz="2000" b="1" dirty="0" smtClean="0"/>
                        <a:t>S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2S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2P</a:t>
                      </a:r>
                      <a:r>
                        <a:rPr lang="en-US" sz="2000" b="1" baseline="30000" dirty="0" smtClean="0"/>
                        <a:t>6</a:t>
                      </a:r>
                      <a:r>
                        <a:rPr lang="en-US" sz="2000" b="1" dirty="0" smtClean="0"/>
                        <a:t>3S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3P</a:t>
                      </a:r>
                      <a:r>
                        <a:rPr lang="en-US" sz="2000" b="1" baseline="30000" dirty="0" smtClean="0"/>
                        <a:t>2</a:t>
                      </a:r>
                      <a:endParaRPr lang="ru-RU" sz="2000" b="1" baseline="30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1,8 </a:t>
                      </a:r>
                      <a:r>
                        <a:rPr lang="ru-RU" dirty="0" smtClean="0"/>
                        <a:t>(по </a:t>
                      </a:r>
                      <a:r>
                        <a:rPr lang="ru-RU" dirty="0" err="1" smtClean="0"/>
                        <a:t>Полингу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- 4; 0; +4;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r>
                        <a:rPr lang="en-US" sz="2000" b="1" baseline="-25000" dirty="0" smtClean="0"/>
                        <a:t>a 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ru-RU" baseline="0" dirty="0" smtClean="0"/>
                        <a:t> (нм)</a:t>
                      </a:r>
                      <a:endParaRPr lang="ru-RU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0,117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99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-25000" dirty="0" smtClean="0">
                          <a:solidFill>
                            <a:schemeClr val="tx1"/>
                          </a:solidFill>
                        </a:rPr>
                        <a:t>Нахождение в природе</a:t>
                      </a:r>
                      <a:endParaRPr lang="ru-RU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2-й</a:t>
                      </a:r>
                      <a:r>
                        <a:rPr lang="ru-RU" baseline="0" dirty="0" smtClean="0"/>
                        <a:t> по распространенности на Земле. Только в виде соединений (кремнезем </a:t>
                      </a:r>
                      <a:r>
                        <a:rPr lang="en-US" baseline="0" dirty="0" smtClean="0"/>
                        <a:t>SiO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и силикаты)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571612"/>
          <a:ext cx="8643998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4348" y="2428868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</a:t>
            </a:r>
            <a:endParaRPr lang="ru-RU" sz="9600" dirty="0">
              <a:ln w="19050">
                <a:solidFill>
                  <a:srgbClr val="0070C0"/>
                </a:solidFill>
                <a:prstDash val="solid"/>
              </a:ln>
              <a:solidFill>
                <a:srgbClr val="FF7C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5003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28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42900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+1</a:t>
            </a: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25003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500174"/>
          <a:ext cx="60960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Дуга 8"/>
          <p:cNvSpPr/>
          <p:nvPr/>
        </p:nvSpPr>
        <p:spPr>
          <a:xfrm rot="2493283">
            <a:off x="-74753" y="2274310"/>
            <a:ext cx="2071702" cy="2714644"/>
          </a:xfrm>
          <a:prstGeom prst="arc">
            <a:avLst>
              <a:gd name="adj1" fmla="val 16349744"/>
              <a:gd name="adj2" fmla="val 20940539"/>
            </a:avLst>
          </a:prstGeom>
          <a:ln w="3810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 rot="2493283">
            <a:off x="282438" y="2274312"/>
            <a:ext cx="2071702" cy="2714644"/>
          </a:xfrm>
          <a:prstGeom prst="arc">
            <a:avLst>
              <a:gd name="adj1" fmla="val 16349744"/>
              <a:gd name="adj2" fmla="val 20940539"/>
            </a:avLst>
          </a:prstGeom>
          <a:ln w="3810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 rot="2493283">
            <a:off x="639658" y="2274311"/>
            <a:ext cx="2071702" cy="2714644"/>
          </a:xfrm>
          <a:prstGeom prst="arc">
            <a:avLst>
              <a:gd name="adj1" fmla="val 16349744"/>
              <a:gd name="adj2" fmla="val 20940539"/>
            </a:avLst>
          </a:prstGeom>
          <a:ln w="3810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60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5572140"/>
            <a:ext cx="42862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428860" y="4786322"/>
            <a:ext cx="1285884" cy="428628"/>
            <a:chOff x="2428860" y="5143512"/>
            <a:chExt cx="1285884" cy="42862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428860" y="514351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488" y="514351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86116" y="514351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29124" y="4000504"/>
            <a:ext cx="1285884" cy="428628"/>
            <a:chOff x="4357686" y="4572008"/>
            <a:chExt cx="1285884" cy="4286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357686" y="457200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86314" y="457200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4942" y="457200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715008" y="3643314"/>
            <a:ext cx="2143140" cy="428628"/>
            <a:chOff x="5643570" y="3786190"/>
            <a:chExt cx="2143140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43570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072198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929454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358082" y="3786190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000232" y="5143512"/>
            <a:ext cx="42862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00496" y="4357694"/>
            <a:ext cx="42862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2429654" y="499984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001026" y="535703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286646" y="578566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2858282" y="499984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3286910" y="499984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4001290" y="457121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429918" y="421402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4858546" y="421402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1429522" y="5785660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43902" y="535703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2572530" y="499984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001158" y="499984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429786" y="4999842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144166" y="4571214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85852" y="52149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S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1928794" y="47863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2S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2857488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2P</a:t>
            </a:r>
            <a:r>
              <a:rPr lang="en-US" b="1" baseline="30000" dirty="0" smtClean="0"/>
              <a:t>6</a:t>
            </a:r>
            <a:endParaRPr lang="ru-RU" b="1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3929058" y="40005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3S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4786314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3P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6500826" y="328612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3d</a:t>
            </a:r>
            <a:r>
              <a:rPr lang="en-US" b="1" baseline="30000" dirty="0" smtClean="0"/>
              <a:t>0</a:t>
            </a:r>
            <a:endParaRPr lang="ru-RU" b="1" baseline="300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57884" y="2143116"/>
            <a:ext cx="3071834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Порядок заполнения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857884" y="2571744"/>
            <a:ext cx="3071834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Валентные возможности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2976" y="0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7572396" y="857232"/>
            <a:ext cx="1071570" cy="35719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главная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Нашивка 57">
            <a:hlinkClick r:id="rId6" action="ppaction://hlinksldjump"/>
          </p:cNvPr>
          <p:cNvSpPr/>
          <p:nvPr/>
        </p:nvSpPr>
        <p:spPr>
          <a:xfrm>
            <a:off x="8572528" y="857232"/>
            <a:ext cx="357190" cy="35719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5984" y="614364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Краткая электронная запись:</a:t>
            </a:r>
            <a:endParaRPr lang="ru-RU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6429388" y="6429396"/>
            <a:ext cx="50006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85852" y="52149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S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1928794" y="47863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2S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857488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2P</a:t>
            </a:r>
            <a:r>
              <a:rPr lang="en-US" b="1" baseline="30000" dirty="0" smtClean="0"/>
              <a:t>6</a:t>
            </a:r>
            <a:endParaRPr lang="ru-RU" b="1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3929058" y="40005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3S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sp>
        <p:nvSpPr>
          <p:cNvPr id="64" name="TextBox 63"/>
          <p:cNvSpPr txBox="1"/>
          <p:nvPr/>
        </p:nvSpPr>
        <p:spPr>
          <a:xfrm>
            <a:off x="4786314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3P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 flipH="1" flipV="1">
            <a:off x="4072728" y="457121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572000" y="46434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Валентность </a:t>
            </a:r>
            <a:r>
              <a:rPr lang="en-US" dirty="0" smtClean="0"/>
              <a:t>IV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2257 0.1326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9166 0.1951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33733 0.2472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5955 0.3097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20521 0.3513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 0.02106 0 0.04166 0 0.06342 L 0.13368 0.06342 L 0.13368 -0.06621 " pathEditMode="relative" rAng="0" ptsTypes="fA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8" grpId="0"/>
      <p:bldP spid="48" grpId="2"/>
      <p:bldP spid="49" grpId="0"/>
      <p:bldP spid="49" grpId="1"/>
      <p:bldP spid="50" grpId="0"/>
      <p:bldP spid="50" grpId="1"/>
      <p:bldP spid="51" grpId="0"/>
      <p:bldP spid="61" grpId="0"/>
      <p:bldP spid="59" grpId="1"/>
      <p:bldP spid="62" grpId="0"/>
      <p:bldP spid="63" grpId="1"/>
      <p:bldP spid="64" grpId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4857752" y="4000504"/>
            <a:ext cx="3786214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0100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0" y="1428736"/>
            <a:ext cx="7143768" cy="571504"/>
            <a:chOff x="0" y="1285860"/>
            <a:chExt cx="7429552" cy="7192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55154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Группа 4"/>
            <p:cNvGrpSpPr/>
            <p:nvPr/>
          </p:nvGrpSpPr>
          <p:grpSpPr>
            <a:xfrm>
              <a:off x="357158" y="1285860"/>
              <a:ext cx="5715040" cy="531360"/>
              <a:chOff x="357158" y="3289989"/>
              <a:chExt cx="5715040" cy="53136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158" y="3289989"/>
                <a:ext cx="5715040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Скругленный прямоугольник 5"/>
              <p:cNvSpPr/>
              <p:nvPr/>
            </p:nvSpPr>
            <p:spPr>
              <a:xfrm>
                <a:off x="397416" y="3315928"/>
                <a:ext cx="5674782" cy="4026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0" kern="1200" dirty="0" smtClean="0">
                    <a:solidFill>
                      <a:schemeClr val="tx1"/>
                    </a:solidFill>
                  </a:rPr>
                  <a:t>6. Нахождение в природе; строение кремния</a:t>
                </a:r>
                <a:endParaRPr lang="ru-RU" sz="2000" b="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Скругленный прямоугольник 21"/>
          <p:cNvSpPr/>
          <p:nvPr/>
        </p:nvSpPr>
        <p:spPr>
          <a:xfrm>
            <a:off x="357158" y="2214554"/>
            <a:ext cx="3857652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Кремнийсодержащие минералы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42844" y="3429000"/>
            <a:ext cx="4429156" cy="1432149"/>
            <a:chOff x="214282" y="2643182"/>
            <a:chExt cx="4429156" cy="143214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14282" y="2643182"/>
              <a:ext cx="4357718" cy="14287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кремний10.bmp"/>
            <p:cNvPicPr>
              <a:picLocks noChangeAspect="1"/>
            </p:cNvPicPr>
            <p:nvPr/>
          </p:nvPicPr>
          <p:blipFill>
            <a:blip r:embed="rId2" cstate="print"/>
            <a:srcRect l="28302" t="31544" r="63208" b="58419"/>
            <a:stretch>
              <a:fillRect/>
            </a:stretch>
          </p:blipFill>
          <p:spPr>
            <a:xfrm>
              <a:off x="285720" y="2714620"/>
              <a:ext cx="826640" cy="71438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4" name="Рисунок 23" descr="кремний10.bmp"/>
            <p:cNvPicPr>
              <a:picLocks noChangeAspect="1"/>
            </p:cNvPicPr>
            <p:nvPr/>
          </p:nvPicPr>
          <p:blipFill>
            <a:blip r:embed="rId2" cstate="print"/>
            <a:srcRect l="4369" t="16600" r="87766" b="71327"/>
            <a:stretch>
              <a:fillRect/>
            </a:stretch>
          </p:blipFill>
          <p:spPr>
            <a:xfrm>
              <a:off x="1785918" y="2714620"/>
              <a:ext cx="785818" cy="69850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5" name="Рисунок 24" descr="кремний10.bmp"/>
            <p:cNvPicPr>
              <a:picLocks noChangeAspect="1"/>
            </p:cNvPicPr>
            <p:nvPr/>
          </p:nvPicPr>
          <p:blipFill>
            <a:blip r:embed="rId2" cstate="print"/>
            <a:srcRect l="16642" t="35616" r="75962" b="53425"/>
            <a:stretch>
              <a:fillRect/>
            </a:stretch>
          </p:blipFill>
          <p:spPr>
            <a:xfrm>
              <a:off x="3286116" y="2714620"/>
              <a:ext cx="714380" cy="71438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14282" y="3429000"/>
              <a:ext cx="1071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Кварц  </a:t>
              </a:r>
              <a:r>
                <a:rPr lang="en-US" b="1" dirty="0" smtClean="0"/>
                <a:t>SiO</a:t>
              </a:r>
              <a:r>
                <a:rPr lang="en-US" b="1" baseline="-25000" dirty="0" smtClean="0"/>
                <a:t>2</a:t>
              </a:r>
              <a:endParaRPr lang="ru-RU" b="1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71604" y="3429000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Нефелин </a:t>
              </a:r>
              <a:r>
                <a:rPr lang="en-US" b="1" dirty="0" smtClean="0"/>
                <a:t>Na[AlSiO</a:t>
              </a:r>
              <a:r>
                <a:rPr lang="en-US" b="1" baseline="-25000" dirty="0" smtClean="0"/>
                <a:t>4</a:t>
              </a:r>
              <a:r>
                <a:rPr lang="en-US" b="1" dirty="0" smtClean="0"/>
                <a:t>]</a:t>
              </a:r>
              <a:endParaRPr lang="ru-RU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14612" y="3429000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Каолин </a:t>
              </a:r>
              <a:r>
                <a:rPr lang="en-US" b="1" dirty="0" smtClean="0"/>
                <a:t>Al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</a:t>
              </a:r>
              <a:r>
                <a:rPr lang="en-US" b="1" baseline="-25000" dirty="0" smtClean="0"/>
                <a:t>3</a:t>
              </a:r>
              <a:r>
                <a:rPr lang="en-US" b="1" dirty="0" smtClean="0"/>
                <a:t>∙2SiO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∙2H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57158" y="3071810"/>
            <a:ext cx="3786214" cy="2428892"/>
            <a:chOff x="357158" y="4286256"/>
            <a:chExt cx="3857652" cy="242889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57158" y="4286256"/>
              <a:ext cx="3857652" cy="242889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158" y="4357694"/>
              <a:ext cx="385765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Кремнезем</a:t>
              </a:r>
              <a:r>
                <a:rPr lang="en-US" dirty="0" smtClean="0"/>
                <a:t> </a:t>
              </a:r>
              <a:r>
                <a:rPr lang="ru-RU" dirty="0" smtClean="0"/>
                <a:t> </a:t>
              </a:r>
              <a:r>
                <a:rPr lang="en-US" sz="2000" b="1" dirty="0" smtClean="0"/>
                <a:t>SiO</a:t>
              </a:r>
              <a:r>
                <a:rPr lang="en-US" sz="2000" b="1" baseline="-25000" dirty="0" smtClean="0"/>
                <a:t>2</a:t>
              </a:r>
            </a:p>
            <a:p>
              <a:r>
                <a:rPr lang="ru-RU" dirty="0" smtClean="0"/>
                <a:t>Ортоклаз </a:t>
              </a:r>
              <a:r>
                <a:rPr lang="en-US" dirty="0" smtClean="0"/>
                <a:t> </a:t>
              </a:r>
              <a:r>
                <a:rPr lang="en-US" sz="2000" b="1" dirty="0" smtClean="0"/>
                <a:t>K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O∙Al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  <a:r>
                <a:rPr lang="en-US" sz="2000" b="1" baseline="-25000" dirty="0" smtClean="0"/>
                <a:t>3</a:t>
              </a:r>
              <a:r>
                <a:rPr lang="en-US" sz="2000" b="1" dirty="0" smtClean="0"/>
                <a:t>∙6SiO</a:t>
              </a:r>
              <a:r>
                <a:rPr lang="en-US" sz="2000" b="1" baseline="-25000" dirty="0" smtClean="0"/>
                <a:t>2</a:t>
              </a:r>
              <a:endParaRPr lang="ru-RU" sz="2000" b="1" baseline="-25000" dirty="0" smtClean="0"/>
            </a:p>
            <a:p>
              <a:r>
                <a:rPr lang="ru-RU" dirty="0" smtClean="0"/>
                <a:t>Альбит</a:t>
              </a:r>
              <a:r>
                <a:rPr lang="en-US" dirty="0" smtClean="0"/>
                <a:t>  </a:t>
              </a:r>
              <a:r>
                <a:rPr lang="en-US" sz="2000" b="1" dirty="0" smtClean="0"/>
                <a:t>Na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O∙Al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  <a:r>
                <a:rPr lang="en-US" sz="2000" b="1" baseline="-25000" dirty="0" smtClean="0"/>
                <a:t>3</a:t>
              </a:r>
              <a:r>
                <a:rPr lang="en-US" sz="2000" b="1" dirty="0" smtClean="0"/>
                <a:t>∙6SiO</a:t>
              </a:r>
              <a:r>
                <a:rPr lang="en-US" sz="2000" b="1" baseline="-25000" dirty="0" smtClean="0"/>
                <a:t>2</a:t>
              </a:r>
              <a:endParaRPr lang="ru-RU" sz="2000" b="1" baseline="-25000" dirty="0" smtClean="0"/>
            </a:p>
            <a:p>
              <a:r>
                <a:rPr lang="ru-RU" dirty="0" smtClean="0"/>
                <a:t>Анортит</a:t>
              </a:r>
              <a:r>
                <a:rPr lang="en-US" dirty="0" smtClean="0"/>
                <a:t>  </a:t>
              </a:r>
              <a:r>
                <a:rPr lang="en-US" sz="2000" b="1" dirty="0" smtClean="0"/>
                <a:t>CaO∙Al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  <a:r>
                <a:rPr lang="en-US" sz="2000" b="1" baseline="-25000" dirty="0" smtClean="0"/>
                <a:t>3</a:t>
              </a:r>
              <a:r>
                <a:rPr lang="en-US" sz="2000" b="1" dirty="0" smtClean="0"/>
                <a:t>∙2SiO</a:t>
              </a:r>
              <a:r>
                <a:rPr lang="en-US" sz="2000" b="1" baseline="-25000" dirty="0" smtClean="0"/>
                <a:t>2</a:t>
              </a:r>
              <a:endParaRPr lang="ru-RU" sz="2000" b="1" baseline="-25000" dirty="0" smtClean="0"/>
            </a:p>
            <a:p>
              <a:r>
                <a:rPr lang="ru-RU" dirty="0" smtClean="0"/>
                <a:t>Тальк</a:t>
              </a:r>
              <a:r>
                <a:rPr lang="en-US" dirty="0" smtClean="0"/>
                <a:t>  </a:t>
              </a:r>
              <a:r>
                <a:rPr lang="en-US" sz="2000" b="1" dirty="0" smtClean="0"/>
                <a:t>MgO∙4SiO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∙H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  <a:endParaRPr lang="ru-RU" sz="2000" b="1" dirty="0" smtClean="0"/>
            </a:p>
            <a:p>
              <a:r>
                <a:rPr lang="ru-RU" dirty="0" smtClean="0"/>
                <a:t>Лунный грунт – до 40% </a:t>
              </a:r>
              <a:r>
                <a:rPr lang="en-US" sz="2000" b="1" dirty="0" smtClean="0"/>
                <a:t>SiO</a:t>
              </a:r>
              <a:r>
                <a:rPr lang="en-US" sz="2000" b="1" baseline="-25000" dirty="0" smtClean="0"/>
                <a:t>2</a:t>
              </a:r>
              <a:endParaRPr lang="ru-RU" sz="2000" b="1" baseline="-25000" dirty="0" smtClean="0"/>
            </a:p>
            <a:p>
              <a:r>
                <a:rPr lang="ru-RU" dirty="0" smtClean="0"/>
                <a:t>Каменные метеориты – до 20%</a:t>
              </a:r>
              <a:r>
                <a:rPr lang="en-US" dirty="0" smtClean="0"/>
                <a:t> </a:t>
              </a:r>
              <a:r>
                <a:rPr lang="en-US" sz="2000" b="1" dirty="0" smtClean="0"/>
                <a:t>SiO</a:t>
              </a:r>
              <a:r>
                <a:rPr lang="en-US" sz="2000" b="1" baseline="-25000" dirty="0" smtClean="0"/>
                <a:t>2</a:t>
              </a:r>
              <a:endParaRPr lang="ru-RU" sz="2000" b="1" baseline="-25000" dirty="0"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5214942" y="2214554"/>
            <a:ext cx="3071834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 кремния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429256" y="3714752"/>
            <a:ext cx="2643206" cy="1280273"/>
            <a:chOff x="5072066" y="3571876"/>
            <a:chExt cx="2643206" cy="128027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786446" y="3929066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429388" y="3929066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858016" y="3929066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286644" y="3929066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"/>
            <p:cNvSpPr/>
            <p:nvPr/>
          </p:nvSpPr>
          <p:spPr>
            <a:xfrm>
              <a:off x="6357950" y="4429132"/>
              <a:ext cx="785818" cy="423017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4267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Si*</a:t>
              </a:r>
              <a:endParaRPr lang="ru-RU" sz="3200" b="1" kern="1200" dirty="0">
                <a:ln w="19050">
                  <a:solidFill>
                    <a:srgbClr val="006BBC"/>
                  </a:solidFill>
                </a:ln>
                <a:solidFill>
                  <a:srgbClr val="FF7C8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15008" y="357187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3S</a:t>
              </a:r>
              <a:r>
                <a:rPr lang="ru-RU" b="1" baseline="30000" dirty="0" smtClean="0"/>
                <a:t>1</a:t>
              </a:r>
              <a:endParaRPr lang="ru-RU" b="1" baseline="30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86578" y="357187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r>
                <a:rPr lang="ru-RU" b="1" dirty="0" smtClean="0"/>
                <a:t>Р</a:t>
              </a:r>
              <a:r>
                <a:rPr lang="ru-RU" b="1" baseline="30000" dirty="0" smtClean="0"/>
                <a:t>3</a:t>
              </a:r>
              <a:endParaRPr lang="ru-RU" b="1" baseline="30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72066" y="414338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•••</a:t>
              </a:r>
              <a:endParaRPr lang="ru-RU" dirty="0"/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rot="5400000" flipH="1" flipV="1">
              <a:off x="7358876" y="4142586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rot="5400000" flipH="1" flipV="1">
              <a:off x="6501620" y="4142586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5400000" flipH="1" flipV="1">
              <a:off x="6930248" y="4142586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rot="5400000" flipH="1" flipV="1">
              <a:off x="5858678" y="4142586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6143636" y="3571876"/>
            <a:ext cx="1571636" cy="1500198"/>
            <a:chOff x="7143768" y="5143512"/>
            <a:chExt cx="1571636" cy="150019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715272" y="621508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143768" y="564357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286776" y="5643578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715272" y="5143512"/>
              <a:ext cx="42862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4"/>
            <p:cNvSpPr/>
            <p:nvPr/>
          </p:nvSpPr>
          <p:spPr>
            <a:xfrm>
              <a:off x="7572396" y="5643578"/>
              <a:ext cx="785818" cy="423017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4267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Si</a:t>
              </a:r>
              <a:endParaRPr lang="ru-RU" sz="3200" b="1" kern="1200" dirty="0">
                <a:ln w="19050">
                  <a:solidFill>
                    <a:srgbClr val="006BBC"/>
                  </a:solidFill>
                </a:ln>
                <a:solidFill>
                  <a:srgbClr val="FF7C8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7787504" y="5357032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5400000" flipH="1" flipV="1">
              <a:off x="7216000" y="5857098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rot="5400000" flipH="1" flipV="1">
              <a:off x="8359008" y="5857098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rot="5400000" flipH="1" flipV="1">
              <a:off x="7787504" y="6428602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5786446" y="3143248"/>
            <a:ext cx="2144728" cy="2077313"/>
            <a:chOff x="4429124" y="4357694"/>
            <a:chExt cx="2144728" cy="207731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5391525" y="6324251"/>
              <a:ext cx="21992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Группа 87"/>
            <p:cNvGrpSpPr/>
            <p:nvPr/>
          </p:nvGrpSpPr>
          <p:grpSpPr>
            <a:xfrm>
              <a:off x="4429124" y="4357694"/>
              <a:ext cx="2144728" cy="1923215"/>
              <a:chOff x="4786314" y="4786322"/>
              <a:chExt cx="2144728" cy="1923215"/>
            </a:xfrm>
          </p:grpSpPr>
          <p:sp>
            <p:nvSpPr>
              <p:cNvPr id="62" name="Овал 4"/>
              <p:cNvSpPr/>
              <p:nvPr/>
            </p:nvSpPr>
            <p:spPr>
              <a:xfrm>
                <a:off x="5500694" y="5715016"/>
                <a:ext cx="785818" cy="42301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4267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ln w="19050">
                      <a:solidFill>
                        <a:srgbClr val="006BBC"/>
                      </a:solidFill>
                    </a:ln>
                    <a:solidFill>
                      <a:srgbClr val="FF7C8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Si</a:t>
                </a:r>
                <a:endParaRPr lang="ru-RU" sz="3200" b="1" kern="1200" dirty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3" name="Овал 4"/>
              <p:cNvSpPr/>
              <p:nvPr/>
            </p:nvSpPr>
            <p:spPr>
              <a:xfrm>
                <a:off x="5500694" y="5072074"/>
                <a:ext cx="785818" cy="42301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4267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ln w="19050">
                      <a:solidFill>
                        <a:srgbClr val="006BBC"/>
                      </a:solidFill>
                    </a:ln>
                    <a:solidFill>
                      <a:srgbClr val="FF7C8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Si</a:t>
                </a:r>
                <a:endParaRPr lang="ru-RU" sz="3200" b="1" kern="1200" dirty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4" name="Овал 4"/>
              <p:cNvSpPr/>
              <p:nvPr/>
            </p:nvSpPr>
            <p:spPr>
              <a:xfrm>
                <a:off x="6143636" y="5715016"/>
                <a:ext cx="785818" cy="42301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4267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ln w="19050">
                      <a:solidFill>
                        <a:srgbClr val="006BBC"/>
                      </a:solidFill>
                    </a:ln>
                    <a:solidFill>
                      <a:srgbClr val="FF7C8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Si</a:t>
                </a:r>
                <a:endParaRPr lang="ru-RU" sz="3200" b="1" kern="1200" dirty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5" name="Овал 4"/>
              <p:cNvSpPr/>
              <p:nvPr/>
            </p:nvSpPr>
            <p:spPr>
              <a:xfrm>
                <a:off x="5500694" y="6286520"/>
                <a:ext cx="785818" cy="42301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4267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ln w="19050">
                      <a:solidFill>
                        <a:srgbClr val="006BBC"/>
                      </a:solidFill>
                    </a:ln>
                    <a:solidFill>
                      <a:srgbClr val="FF7C8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Si</a:t>
                </a:r>
                <a:endParaRPr lang="ru-RU" sz="3200" b="1" kern="1200" dirty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6" name="Овал 4"/>
              <p:cNvSpPr/>
              <p:nvPr/>
            </p:nvSpPr>
            <p:spPr>
              <a:xfrm>
                <a:off x="4857752" y="5715016"/>
                <a:ext cx="785818" cy="42301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4267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ln w="19050">
                      <a:solidFill>
                        <a:srgbClr val="006BBC"/>
                      </a:solidFill>
                    </a:ln>
                    <a:solidFill>
                      <a:srgbClr val="FF7C8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Si</a:t>
                </a:r>
                <a:endParaRPr lang="ru-RU" sz="3200" b="1" kern="1200" dirty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 rot="10800000" flipV="1">
                <a:off x="6072198" y="5929330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5400000">
                <a:off x="5748715" y="4895491"/>
                <a:ext cx="21992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5400000">
                <a:off x="5705849" y="5567005"/>
                <a:ext cx="21992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rot="5400000">
                <a:off x="5748715" y="6181375"/>
                <a:ext cx="21992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10800000" flipV="1">
                <a:off x="5429256" y="5929330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rot="10800000" flipV="1">
                <a:off x="5429256" y="5286388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10800000" flipV="1">
                <a:off x="6072198" y="5286388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rot="10800000" flipV="1">
                <a:off x="4786314" y="5929330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10800000" flipV="1">
                <a:off x="6715140" y="5929330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rot="10800000" flipV="1">
                <a:off x="5429256" y="6500834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0800000" flipV="1">
                <a:off x="6072198" y="6500834"/>
                <a:ext cx="2159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rot="5400000">
                <a:off x="5108579" y="5607065"/>
                <a:ext cx="21431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rot="5400000">
                <a:off x="6394463" y="5607065"/>
                <a:ext cx="21431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rot="5400000">
                <a:off x="5108579" y="6178569"/>
                <a:ext cx="21431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rot="5400000">
                <a:off x="6394463" y="6178569"/>
                <a:ext cx="21431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Группа 89"/>
          <p:cNvGrpSpPr/>
          <p:nvPr/>
        </p:nvGrpSpPr>
        <p:grpSpPr>
          <a:xfrm>
            <a:off x="5857884" y="3357562"/>
            <a:ext cx="1857388" cy="1714512"/>
            <a:chOff x="4929190" y="2714620"/>
            <a:chExt cx="1500198" cy="1643074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>
              <a:off x="5786446" y="3571876"/>
              <a:ext cx="498478" cy="14287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5291609" y="3423771"/>
              <a:ext cx="113285" cy="55237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16200000" flipH="1">
              <a:off x="5572132" y="3714752"/>
              <a:ext cx="571504" cy="28575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5358612" y="3213892"/>
              <a:ext cx="714380" cy="158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Группа 10"/>
            <p:cNvGrpSpPr/>
            <p:nvPr/>
          </p:nvGrpSpPr>
          <p:grpSpPr>
            <a:xfrm>
              <a:off x="4929190" y="2714620"/>
              <a:ext cx="1500198" cy="1643074"/>
              <a:chOff x="4286248" y="4143380"/>
              <a:chExt cx="1500198" cy="1643074"/>
            </a:xfrm>
            <a:solidFill>
              <a:schemeClr val="bg1">
                <a:lumMod val="85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6" name="Овал 95"/>
              <p:cNvSpPr/>
              <p:nvPr/>
            </p:nvSpPr>
            <p:spPr>
              <a:xfrm>
                <a:off x="4929190" y="4143380"/>
                <a:ext cx="357190" cy="28575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4929190" y="4857760"/>
                <a:ext cx="357190" cy="28575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5429256" y="5000636"/>
                <a:ext cx="357190" cy="28575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5072066" y="5357826"/>
                <a:ext cx="500066" cy="42862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4286248" y="5072074"/>
                <a:ext cx="357190" cy="28575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>
                <a:stCxn id="96" idx="4"/>
                <a:endCxn id="97" idx="0"/>
              </p:cNvCxnSpPr>
              <p:nvPr/>
            </p:nvCxnSpPr>
            <p:spPr>
              <a:xfrm rot="5400000">
                <a:off x="4893471" y="4643446"/>
                <a:ext cx="428628" cy="1588"/>
              </a:xfrm>
              <a:prstGeom prst="lin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" name="Рисунок 101" descr="кремний7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CEB"/>
              </a:clrFrom>
              <a:clrTo>
                <a:srgbClr val="F8FCEB">
                  <a:alpha val="0"/>
                </a:srgbClr>
              </a:clrTo>
            </a:clrChange>
          </a:blip>
          <a:srcRect l="28827" t="8242" r="27932" b="25824"/>
          <a:stretch>
            <a:fillRect/>
          </a:stretch>
        </p:blipFill>
        <p:spPr>
          <a:xfrm>
            <a:off x="5357818" y="2857496"/>
            <a:ext cx="2857520" cy="274321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7572396" y="857232"/>
            <a:ext cx="1357322" cy="357190"/>
            <a:chOff x="7072330" y="928670"/>
            <a:chExt cx="1357322" cy="357190"/>
          </a:xfrm>
        </p:grpSpPr>
        <p:sp>
          <p:nvSpPr>
            <p:cNvPr id="104" name="Пятиугольник 103"/>
            <p:cNvSpPr/>
            <p:nvPr/>
          </p:nvSpPr>
          <p:spPr>
            <a:xfrm>
              <a:off x="7072330" y="928670"/>
              <a:ext cx="1071570" cy="35719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hlinkClick r:id="rId4" action="ppaction://hlinksldjump"/>
                </a:rPr>
                <a:t>главная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5" name="Нашивка 104"/>
            <p:cNvSpPr/>
            <p:nvPr/>
          </p:nvSpPr>
          <p:spPr>
            <a:xfrm>
              <a:off x="8072462" y="928670"/>
              <a:ext cx="357190" cy="35719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000628" y="400050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Какой вид химической связи и тип кристаллической решетки у кремния?</a:t>
            </a:r>
            <a:endParaRPr lang="ru-RU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28596" y="4071942"/>
            <a:ext cx="371477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Сделайте вывод о распространении </a:t>
            </a:r>
            <a:r>
              <a:rPr lang="en-US" dirty="0" smtClean="0">
                <a:solidFill>
                  <a:schemeClr val="tx1"/>
                </a:solidFill>
              </a:rPr>
              <a:t>Si</a:t>
            </a:r>
            <a:r>
              <a:rPr lang="ru-RU" dirty="0" smtClean="0">
                <a:solidFill>
                  <a:schemeClr val="tx1"/>
                </a:solidFill>
              </a:rPr>
              <a:t>  в природе.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6" name="Рисунок 105" descr="si.jpg"/>
          <p:cNvPicPr>
            <a:picLocks noChangeAspect="1"/>
          </p:cNvPicPr>
          <p:nvPr/>
        </p:nvPicPr>
        <p:blipFill>
          <a:blip r:embed="rId5"/>
          <a:srcRect b="14246"/>
          <a:stretch>
            <a:fillRect/>
          </a:stretch>
        </p:blipFill>
        <p:spPr>
          <a:xfrm>
            <a:off x="5715008" y="3357562"/>
            <a:ext cx="2017392" cy="186808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00100" y="2571744"/>
          <a:ext cx="65484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1670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Кристаллический кремний</a:t>
            </a:r>
            <a:endParaRPr lang="ru-RU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71462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Аморфный кремний</a:t>
            </a:r>
            <a:endParaRPr lang="ru-RU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0" y="1428736"/>
            <a:ext cx="7143768" cy="1000132"/>
            <a:chOff x="857224" y="2661120"/>
            <a:chExt cx="7429552" cy="15357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57224" y="292680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" name="Группа 13"/>
            <p:cNvGrpSpPr/>
            <p:nvPr/>
          </p:nvGrpSpPr>
          <p:grpSpPr>
            <a:xfrm>
              <a:off x="1228701" y="2661120"/>
              <a:ext cx="5200686" cy="531360"/>
              <a:chOff x="371477" y="840548"/>
              <a:chExt cx="5200686" cy="53136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71477" y="840548"/>
                <a:ext cx="5200686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Скругленный прямоугольник 5"/>
              <p:cNvSpPr/>
              <p:nvPr/>
            </p:nvSpPr>
            <p:spPr>
              <a:xfrm>
                <a:off x="397416" y="866487"/>
                <a:ext cx="5148808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b="0" kern="1200" dirty="0" smtClean="0">
                    <a:solidFill>
                      <a:schemeClr val="tx1"/>
                    </a:solidFill>
                  </a:rPr>
                  <a:t>2.  Аллотропия кремния</a:t>
                </a:r>
                <a:endParaRPr lang="ru-RU" sz="2200" b="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857224" y="374328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Группа 15"/>
            <p:cNvGrpSpPr/>
            <p:nvPr/>
          </p:nvGrpSpPr>
          <p:grpSpPr>
            <a:xfrm>
              <a:off x="1228701" y="3477600"/>
              <a:ext cx="5200686" cy="531360"/>
              <a:chOff x="371477" y="1657028"/>
              <a:chExt cx="5200686" cy="53136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71477" y="1657028"/>
                <a:ext cx="5200686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Скругленный прямоугольник 8"/>
              <p:cNvSpPr/>
              <p:nvPr/>
            </p:nvSpPr>
            <p:spPr>
              <a:xfrm>
                <a:off x="397416" y="1682967"/>
                <a:ext cx="5148808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b="0" kern="1200" dirty="0" smtClean="0">
                    <a:solidFill>
                      <a:schemeClr val="tx1"/>
                    </a:solidFill>
                  </a:rPr>
                  <a:t>3. Физические свойства</a:t>
                </a:r>
                <a:endParaRPr lang="ru-RU" sz="2200" b="0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7572396" y="857232"/>
            <a:ext cx="1357322" cy="357190"/>
            <a:chOff x="7072330" y="928670"/>
            <a:chExt cx="1357322" cy="357190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7072330" y="928670"/>
              <a:ext cx="1071570" cy="35719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hlinkClick r:id="rId6" action="ppaction://hlinksldjump"/>
                </a:rPr>
                <a:t>главная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8072462" y="928670"/>
              <a:ext cx="357190" cy="35719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400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42844" y="1428737"/>
            <a:ext cx="7286676" cy="500066"/>
            <a:chOff x="857224" y="3069359"/>
            <a:chExt cx="7429552" cy="71928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57224" y="333504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Группа 4"/>
            <p:cNvGrpSpPr/>
            <p:nvPr/>
          </p:nvGrpSpPr>
          <p:grpSpPr>
            <a:xfrm>
              <a:off x="1228701" y="3069359"/>
              <a:ext cx="5200686" cy="531360"/>
              <a:chOff x="371477" y="2473508"/>
              <a:chExt cx="5200686" cy="53136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71477" y="2473508"/>
                <a:ext cx="5200686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Скругленный прямоугольник 5"/>
              <p:cNvSpPr/>
              <p:nvPr/>
            </p:nvSpPr>
            <p:spPr>
              <a:xfrm>
                <a:off x="397416" y="2499447"/>
                <a:ext cx="5148808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0" kern="1200" dirty="0" smtClean="0">
                    <a:solidFill>
                      <a:schemeClr val="tx1"/>
                    </a:solidFill>
                  </a:rPr>
                  <a:t>4. Химические свойства</a:t>
                </a:r>
                <a:endParaRPr lang="ru-RU" sz="2400" b="0" kern="12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9" name="Схема 8"/>
          <p:cNvGraphicFramePr/>
          <p:nvPr/>
        </p:nvGraphicFramePr>
        <p:xfrm>
          <a:off x="928662" y="2357430"/>
          <a:ext cx="6858048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642910" y="2214554"/>
            <a:ext cx="7500990" cy="4349752"/>
            <a:chOff x="642910" y="2214554"/>
            <a:chExt cx="7500990" cy="43497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42910" y="2214554"/>
              <a:ext cx="5500726" cy="2857520"/>
              <a:chOff x="285720" y="500042"/>
              <a:chExt cx="5500726" cy="2857520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285720" y="500042"/>
                <a:ext cx="5500726" cy="28575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alpha val="8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1472" y="571480"/>
                <a:ext cx="2214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С металлами</a:t>
                </a:r>
                <a:endParaRPr lang="ru-RU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8596" y="1000108"/>
                <a:ext cx="521497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4Na + Si = Na</a:t>
                </a:r>
                <a:r>
                  <a:rPr lang="en-US" sz="2400" b="1" baseline="-25000" dirty="0" smtClean="0"/>
                  <a:t>4</a:t>
                </a:r>
                <a:r>
                  <a:rPr lang="en-US" sz="2400" b="1" dirty="0" smtClean="0"/>
                  <a:t>Si </a:t>
                </a:r>
                <a:r>
                  <a:rPr lang="ru-RU" sz="2000" dirty="0" smtClean="0"/>
                  <a:t>(сплавление)</a:t>
                </a:r>
                <a:endParaRPr lang="en-US" sz="2000" dirty="0" smtClean="0"/>
              </a:p>
              <a:p>
                <a:pPr algn="ctr"/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2Mg + Si = Mg</a:t>
                </a:r>
                <a:r>
                  <a:rPr lang="en-US" sz="2400" b="1" baseline="-25000" dirty="0" smtClean="0"/>
                  <a:t>2</a:t>
                </a:r>
                <a:r>
                  <a:rPr lang="en-US" sz="2400" b="1" dirty="0" smtClean="0"/>
                  <a:t>Si </a:t>
                </a:r>
                <a:r>
                  <a:rPr lang="ru-RU" sz="2000" dirty="0" smtClean="0"/>
                  <a:t>(сплавление)</a:t>
                </a:r>
                <a:endParaRPr lang="en-US" sz="2000" b="1" dirty="0" smtClean="0"/>
              </a:p>
              <a:p>
                <a:pPr algn="ctr"/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2Ca + Si = Ca</a:t>
                </a:r>
                <a:r>
                  <a:rPr lang="en-US" sz="2400" b="1" baseline="-25000" dirty="0" smtClean="0"/>
                  <a:t>2</a:t>
                </a:r>
                <a:r>
                  <a:rPr lang="en-US" sz="2400" b="1" dirty="0" smtClean="0"/>
                  <a:t>Si </a:t>
                </a:r>
                <a:r>
                  <a:rPr lang="ru-RU" sz="2000" dirty="0" smtClean="0"/>
                  <a:t>(сплавление)</a:t>
                </a:r>
                <a:endParaRPr lang="ru-RU" sz="2000" b="1" dirty="0"/>
              </a:p>
            </p:txBody>
          </p:sp>
        </p:grpSp>
        <p:graphicFrame>
          <p:nvGraphicFramePr>
            <p:cNvPr id="17" name="Схема 16"/>
            <p:cNvGraphicFramePr/>
            <p:nvPr/>
          </p:nvGraphicFramePr>
          <p:xfrm>
            <a:off x="5357818" y="4643446"/>
            <a:ext cx="2786082" cy="1920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714348" y="2071678"/>
            <a:ext cx="7858180" cy="4564066"/>
            <a:chOff x="928662" y="785794"/>
            <a:chExt cx="7858180" cy="4564066"/>
          </a:xfrm>
        </p:grpSpPr>
        <p:graphicFrame>
          <p:nvGraphicFramePr>
            <p:cNvPr id="20" name="Схема 19"/>
            <p:cNvGraphicFramePr/>
            <p:nvPr/>
          </p:nvGraphicFramePr>
          <p:xfrm>
            <a:off x="928662" y="3429000"/>
            <a:ext cx="2786082" cy="1920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pSp>
          <p:nvGrpSpPr>
            <p:cNvPr id="21" name="Группа 15"/>
            <p:cNvGrpSpPr/>
            <p:nvPr/>
          </p:nvGrpSpPr>
          <p:grpSpPr>
            <a:xfrm>
              <a:off x="3143240" y="785794"/>
              <a:ext cx="5643602" cy="3071834"/>
              <a:chOff x="214282" y="3143248"/>
              <a:chExt cx="5643602" cy="3071834"/>
            </a:xfrm>
          </p:grpSpPr>
          <p:grpSp>
            <p:nvGrpSpPr>
              <p:cNvPr id="22" name="Группа 14"/>
              <p:cNvGrpSpPr/>
              <p:nvPr/>
            </p:nvGrpSpPr>
            <p:grpSpPr>
              <a:xfrm>
                <a:off x="214282" y="3143248"/>
                <a:ext cx="5643602" cy="3071834"/>
                <a:chOff x="357158" y="285728"/>
                <a:chExt cx="5643602" cy="3071834"/>
              </a:xfrm>
            </p:grpSpPr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357158" y="285728"/>
                  <a:ext cx="5643602" cy="307183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  <a:alpha val="8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  <a:tileRect/>
                </a:gra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42910" y="714356"/>
                  <a:ext cx="5214974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Si + 2F</a:t>
                  </a:r>
                  <a:r>
                    <a:rPr lang="en-US" sz="2400" b="1" baseline="-25000" dirty="0" smtClean="0"/>
                    <a:t>2</a:t>
                  </a:r>
                  <a:r>
                    <a:rPr lang="en-US" sz="2400" b="1" dirty="0" smtClean="0"/>
                    <a:t> = SiF</a:t>
                  </a:r>
                  <a:r>
                    <a:rPr lang="en-US" sz="2400" b="1" baseline="-25000" dirty="0" smtClean="0"/>
                    <a:t>4</a:t>
                  </a:r>
                </a:p>
                <a:p>
                  <a:endParaRPr lang="en-US" sz="2000" dirty="0" smtClean="0"/>
                </a:p>
                <a:p>
                  <a:r>
                    <a:rPr lang="en-US" sz="2400" b="1" dirty="0" smtClean="0"/>
                    <a:t>Si + 2Cl</a:t>
                  </a:r>
                  <a:r>
                    <a:rPr lang="en-US" sz="2400" b="1" baseline="-25000" dirty="0" smtClean="0"/>
                    <a:t>2</a:t>
                  </a:r>
                  <a:r>
                    <a:rPr lang="en-US" sz="2400" b="1" dirty="0" smtClean="0"/>
                    <a:t> = SiCl</a:t>
                  </a:r>
                  <a:r>
                    <a:rPr lang="en-US" sz="2400" b="1" baseline="-25000" dirty="0" smtClean="0"/>
                    <a:t>4</a:t>
                  </a:r>
                  <a:r>
                    <a:rPr lang="en-US" sz="2400" b="1" dirty="0" smtClean="0"/>
                    <a:t> </a:t>
                  </a:r>
                  <a:r>
                    <a:rPr lang="en-US" sz="2000" dirty="0" smtClean="0"/>
                    <a:t>(340°C – 420°C)</a:t>
                  </a:r>
                </a:p>
                <a:p>
                  <a:endParaRPr lang="en-US" sz="2000" dirty="0" smtClean="0"/>
                </a:p>
                <a:p>
                  <a:r>
                    <a:rPr lang="en-US" sz="2400" b="1" dirty="0" smtClean="0"/>
                    <a:t>Si + O</a:t>
                  </a:r>
                  <a:r>
                    <a:rPr lang="en-US" sz="2400" b="1" baseline="-25000" dirty="0" smtClean="0"/>
                    <a:t>2</a:t>
                  </a:r>
                  <a:r>
                    <a:rPr lang="en-US" sz="2400" b="1" dirty="0" smtClean="0"/>
                    <a:t> = SiO</a:t>
                  </a:r>
                  <a:r>
                    <a:rPr lang="en-US" sz="2400" b="1" baseline="-25000" dirty="0" smtClean="0"/>
                    <a:t>2</a:t>
                  </a:r>
                  <a:r>
                    <a:rPr lang="en-US" sz="2400" b="1" dirty="0" smtClean="0"/>
                    <a:t> </a:t>
                  </a:r>
                  <a:r>
                    <a:rPr lang="en-US" sz="2000" dirty="0" smtClean="0"/>
                    <a:t>(1200°C – 1300°C)</a:t>
                  </a:r>
                </a:p>
                <a:p>
                  <a:endParaRPr lang="en-US" sz="2000" dirty="0" smtClean="0"/>
                </a:p>
                <a:p>
                  <a:r>
                    <a:rPr lang="en-US" sz="2400" b="1" dirty="0" smtClean="0"/>
                    <a:t>Si + C = </a:t>
                  </a:r>
                  <a:r>
                    <a:rPr lang="en-US" sz="2400" b="1" dirty="0" err="1" smtClean="0"/>
                    <a:t>SiC</a:t>
                  </a:r>
                  <a:r>
                    <a:rPr lang="en-US" sz="2400" b="1" dirty="0" smtClean="0"/>
                    <a:t> </a:t>
                  </a:r>
                  <a:r>
                    <a:rPr lang="en-US" sz="2000" dirty="0" smtClean="0"/>
                    <a:t>(1200°C – 1300°C)</a:t>
                  </a:r>
                  <a:endParaRPr lang="ru-RU" sz="20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928926" y="3357562"/>
                <a:ext cx="2500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ru-RU" sz="2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С неметаллами</a:t>
                </a:r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642910" y="2285992"/>
            <a:ext cx="7786742" cy="3929090"/>
            <a:chOff x="357158" y="1714488"/>
            <a:chExt cx="7786742" cy="3929090"/>
          </a:xfrm>
        </p:grpSpPr>
        <p:graphicFrame>
          <p:nvGraphicFramePr>
            <p:cNvPr id="27" name="Схема 26"/>
            <p:cNvGraphicFramePr/>
            <p:nvPr/>
          </p:nvGraphicFramePr>
          <p:xfrm>
            <a:off x="357158" y="1714488"/>
            <a:ext cx="2786082" cy="1920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28" name="Скругленный прямоугольник 27"/>
            <p:cNvSpPr/>
            <p:nvPr/>
          </p:nvSpPr>
          <p:spPr>
            <a:xfrm>
              <a:off x="2500298" y="2571744"/>
              <a:ext cx="5643602" cy="307183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alpha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29256" y="2714620"/>
              <a:ext cx="2500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C</a:t>
              </a:r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 щелочами</a:t>
              </a:r>
              <a:endPara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57488" y="3286124"/>
              <a:ext cx="478634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Si + 2NaOH + H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O = Na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SiO</a:t>
              </a:r>
              <a:r>
                <a:rPr lang="en-US" sz="2400" b="1" baseline="-25000" dirty="0" smtClean="0"/>
                <a:t>3</a:t>
              </a:r>
              <a:r>
                <a:rPr lang="en-US" sz="2400" b="1" dirty="0" smtClean="0"/>
                <a:t> + 2H</a:t>
              </a:r>
              <a:r>
                <a:rPr lang="en-US" sz="2400" b="1" baseline="-25000" dirty="0" smtClean="0"/>
                <a:t>2</a:t>
              </a:r>
            </a:p>
            <a:p>
              <a:endParaRPr lang="en-US" dirty="0" smtClean="0"/>
            </a:p>
            <a:p>
              <a:pPr algn="ctr"/>
              <a:r>
                <a:rPr lang="ru-RU" sz="2000" b="1" spc="300" dirty="0" smtClean="0"/>
                <a:t>Минеральные кислоты на кремний при обычных условиях не действуют.</a:t>
              </a:r>
              <a:endParaRPr lang="ru-RU" sz="2000" b="1" spc="300" dirty="0"/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7073124" y="349964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28596" y="2000240"/>
            <a:ext cx="8358246" cy="4714908"/>
            <a:chOff x="428596" y="1000108"/>
            <a:chExt cx="8358246" cy="4714908"/>
          </a:xfrm>
        </p:grpSpPr>
        <p:graphicFrame>
          <p:nvGraphicFramePr>
            <p:cNvPr id="33" name="Схема 32"/>
            <p:cNvGraphicFramePr/>
            <p:nvPr/>
          </p:nvGraphicFramePr>
          <p:xfrm>
            <a:off x="6000760" y="1000108"/>
            <a:ext cx="2786082" cy="1920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34" name="Скругленный прямоугольник 33"/>
            <p:cNvSpPr/>
            <p:nvPr/>
          </p:nvSpPr>
          <p:spPr>
            <a:xfrm>
              <a:off x="428596" y="2143116"/>
              <a:ext cx="6429420" cy="35719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alpha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8662" y="2143116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n w="10541" cmpd="sng">
                    <a:solidFill>
                      <a:srgbClr val="FF0000"/>
                    </a:solidFill>
                    <a:prstDash val="solid"/>
                  </a:ln>
                </a:rPr>
                <a:t>С </a:t>
              </a:r>
              <a:r>
                <a:rPr lang="ru-RU" sz="2800" b="1" dirty="0" smtClean="0">
                  <a:ln w="10541" cmpd="sng">
                    <a:solidFill>
                      <a:srgbClr val="FF0000"/>
                    </a:solidFill>
                    <a:prstDash val="solid"/>
                  </a:ln>
                </a:rPr>
                <a:t>водой</a:t>
              </a:r>
              <a:endPara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2910" y="2643182"/>
              <a:ext cx="57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Si + 2H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O = SiO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+ 2H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(400°C – 500°C)</a:t>
              </a:r>
              <a:endParaRPr lang="ru-RU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43174" y="3000372"/>
              <a:ext cx="42862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</a:rPr>
                <a:t>C </a:t>
              </a:r>
              <a:r>
                <a:rPr lang="ru-RU" sz="2800" b="1" dirty="0" err="1" smtClean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</a:rPr>
                <a:t>галогеноводородами</a:t>
              </a:r>
              <a:endPara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910" y="3571876"/>
              <a:ext cx="59293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Si + 4HF = SiF</a:t>
              </a:r>
              <a:r>
                <a:rPr lang="en-US" sz="2400" b="1" baseline="-25000" dirty="0" smtClean="0"/>
                <a:t>4</a:t>
              </a:r>
              <a:r>
                <a:rPr lang="en-US" sz="2400" b="1" dirty="0" smtClean="0"/>
                <a:t> + 2H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</a:t>
              </a:r>
              <a:r>
                <a:rPr lang="en-US" sz="2000" dirty="0" smtClean="0"/>
                <a:t>(40°C – 100°C)</a:t>
              </a:r>
            </a:p>
            <a:p>
              <a:endParaRPr lang="en-US" sz="2400" b="1" dirty="0" smtClean="0"/>
            </a:p>
            <a:p>
              <a:endParaRPr lang="en-US" sz="2400" b="1" dirty="0" smtClean="0"/>
            </a:p>
            <a:p>
              <a:r>
                <a:rPr lang="en-US" sz="2400" b="1" dirty="0" smtClean="0"/>
                <a:t>Si + 4HCl = SiCl</a:t>
              </a:r>
              <a:r>
                <a:rPr lang="en-US" sz="2400" b="1" baseline="-25000" dirty="0" smtClean="0"/>
                <a:t>4</a:t>
              </a:r>
              <a:r>
                <a:rPr lang="en-US" sz="2400" b="1" dirty="0" smtClean="0"/>
                <a:t> + 2H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+ c</a:t>
              </a:r>
              <a:r>
                <a:rPr lang="ru-RU" sz="2400" b="1" dirty="0" err="1" smtClean="0"/>
                <a:t>месь</a:t>
              </a:r>
              <a:r>
                <a:rPr lang="ru-RU" sz="2400" b="1" dirty="0" smtClean="0"/>
                <a:t> </a:t>
              </a:r>
              <a:r>
                <a:rPr lang="ru-RU" sz="2000" dirty="0" smtClean="0"/>
                <a:t>(300°С и выше)</a:t>
              </a:r>
              <a:endParaRPr lang="ru-RU" sz="2000" dirty="0"/>
            </a:p>
          </p:txBody>
        </p:sp>
        <p:sp>
          <p:nvSpPr>
            <p:cNvPr id="39" name="Скругленная прямоугольная выноска 38"/>
            <p:cNvSpPr/>
            <p:nvPr/>
          </p:nvSpPr>
          <p:spPr>
            <a:xfrm>
              <a:off x="4000496" y="4143380"/>
              <a:ext cx="2500330" cy="500066"/>
            </a:xfrm>
            <a:prstGeom prst="wedgeRoundRectCallout">
              <a:avLst>
                <a:gd name="adj1" fmla="val -44343"/>
                <a:gd name="adj2" fmla="val 84269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SiHCl</a:t>
              </a:r>
              <a:r>
                <a:rPr lang="en-US" b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b="1" dirty="0" smtClean="0">
                  <a:solidFill>
                    <a:schemeClr val="tx1"/>
                  </a:solidFill>
                </a:rPr>
                <a:t>, SiH</a:t>
              </a:r>
              <a:r>
                <a:rPr lang="en-US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b="1" dirty="0" smtClean="0">
                  <a:solidFill>
                    <a:schemeClr val="tx1"/>
                  </a:solidFill>
                </a:rPr>
                <a:t>Cl</a:t>
              </a:r>
              <a:r>
                <a:rPr lang="en-US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b="1" dirty="0" smtClean="0">
                  <a:solidFill>
                    <a:schemeClr val="tx1"/>
                  </a:solidFill>
                </a:rPr>
                <a:t>, SiH</a:t>
              </a:r>
              <a:r>
                <a:rPr lang="en-US" b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b="1" dirty="0" smtClean="0">
                  <a:solidFill>
                    <a:schemeClr val="tx1"/>
                  </a:solidFill>
                </a:rPr>
                <a:t>Cl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928662" y="3357562"/>
            <a:ext cx="7358114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Задание: </a:t>
            </a:r>
            <a:r>
              <a:rPr lang="ru-RU" sz="2000" dirty="0" smtClean="0">
                <a:solidFill>
                  <a:schemeClr val="tx1"/>
                </a:solidFill>
              </a:rPr>
              <a:t>проанализируйте химические свойства кремния с позиции ОВР и сделайте вывод о роли кремния при взаимодействии с различными веществами.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643834" y="857232"/>
            <a:ext cx="1357322" cy="357190"/>
            <a:chOff x="7072330" y="928670"/>
            <a:chExt cx="1357322" cy="357190"/>
          </a:xfrm>
        </p:grpSpPr>
        <p:sp>
          <p:nvSpPr>
            <p:cNvPr id="42" name="Пятиугольник 41">
              <a:hlinkClick r:id="rId22" action="ppaction://hlinksldjump"/>
            </p:cNvPr>
            <p:cNvSpPr/>
            <p:nvPr/>
          </p:nvSpPr>
          <p:spPr>
            <a:xfrm>
              <a:off x="7072330" y="928670"/>
              <a:ext cx="1071570" cy="35719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главная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Нашивка 42"/>
            <p:cNvSpPr/>
            <p:nvPr/>
          </p:nvSpPr>
          <p:spPr>
            <a:xfrm>
              <a:off x="8072462" y="928670"/>
              <a:ext cx="357190" cy="35719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6BBC"/>
                  </a:solidFill>
                  <a:prstDash val="solid"/>
                </a:ln>
                <a:solidFill>
                  <a:srgbClr val="FF7C8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Кремний</a:t>
            </a:r>
            <a:endParaRPr lang="ru-RU" sz="6600" b="1" dirty="0">
              <a:ln w="12700">
                <a:solidFill>
                  <a:srgbClr val="006BBC"/>
                </a:solidFill>
                <a:prstDash val="solid"/>
              </a:ln>
              <a:solidFill>
                <a:srgbClr val="FF7C8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571472" y="2643182"/>
            <a:ext cx="3500462" cy="3714776"/>
            <a:chOff x="571472" y="2643182"/>
            <a:chExt cx="3500462" cy="371477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472" y="2643182"/>
              <a:ext cx="3286148" cy="371477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910" y="2857496"/>
              <a:ext cx="3429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Лабораторный способ</a:t>
              </a:r>
            </a:p>
            <a:p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910" y="3429000"/>
              <a:ext cx="307183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SiO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+ 2Mg = 2MgO + Si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ru-RU" dirty="0"/>
            </a:p>
          </p:txBody>
        </p:sp>
        <p:pic>
          <p:nvPicPr>
            <p:cNvPr id="15" name="Рисунок 14" descr="кремний27.JPG"/>
            <p:cNvPicPr>
              <a:picLocks noChangeAspect="1"/>
            </p:cNvPicPr>
            <p:nvPr/>
          </p:nvPicPr>
          <p:blipFill>
            <a:blip r:embed="rId2"/>
            <a:srcRect l="15062" t="6638" r="32219" b="30309"/>
            <a:stretch>
              <a:fillRect/>
            </a:stretch>
          </p:blipFill>
          <p:spPr>
            <a:xfrm>
              <a:off x="785786" y="3857628"/>
              <a:ext cx="1500198" cy="1357322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357422" y="3786190"/>
              <a:ext cx="14287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Для отделения </a:t>
              </a:r>
              <a:r>
                <a:rPr lang="en-US" b="1" dirty="0" smtClean="0"/>
                <a:t>Si</a:t>
              </a:r>
              <a:r>
                <a:rPr lang="en-US" dirty="0" smtClean="0"/>
                <a:t> </a:t>
              </a:r>
              <a:r>
                <a:rPr lang="ru-RU" dirty="0" smtClean="0"/>
                <a:t>от М</a:t>
              </a:r>
              <a:r>
                <a:rPr lang="en-US" dirty="0" err="1" smtClean="0"/>
                <a:t>gO</a:t>
              </a:r>
              <a:r>
                <a:rPr lang="en-US" dirty="0" smtClean="0"/>
                <a:t> </a:t>
              </a:r>
              <a:r>
                <a:rPr lang="ru-RU" dirty="0" smtClean="0"/>
                <a:t>используют соляную кислоту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4348" y="5643578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MgO</a:t>
              </a:r>
              <a:r>
                <a:rPr lang="en-US" sz="2000" b="1" dirty="0" smtClean="0"/>
                <a:t> + 2HCl = MgCl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500562" y="2643182"/>
            <a:ext cx="3286148" cy="3714776"/>
            <a:chOff x="4500562" y="2643182"/>
            <a:chExt cx="3286148" cy="371477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500562" y="2643182"/>
              <a:ext cx="3286148" cy="371477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6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2714620"/>
              <a:ext cx="3214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Промышленные способы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00562" y="3500438"/>
              <a:ext cx="32861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SiO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+ 2C = 2CO + Si </a:t>
              </a:r>
              <a:r>
                <a:rPr lang="en-US" b="1" dirty="0" smtClean="0"/>
                <a:t>(1900°C)</a:t>
              </a:r>
            </a:p>
            <a:p>
              <a:endParaRPr lang="en-US" sz="2000" dirty="0" smtClean="0"/>
            </a:p>
            <a:p>
              <a:pPr algn="ctr"/>
              <a:r>
                <a:rPr lang="en-US" sz="2000" b="1" dirty="0" smtClean="0"/>
                <a:t>SiCl</a:t>
              </a:r>
              <a:r>
                <a:rPr lang="en-US" sz="2000" b="1" baseline="-25000" dirty="0" smtClean="0"/>
                <a:t>4</a:t>
              </a:r>
              <a:r>
                <a:rPr lang="en-US" sz="2000" b="1" dirty="0" smtClean="0"/>
                <a:t> + 2H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= Si + 4HCl</a:t>
              </a:r>
            </a:p>
            <a:p>
              <a:endParaRPr lang="en-US" sz="2000" dirty="0" smtClean="0"/>
            </a:p>
            <a:p>
              <a:pPr algn="ctr"/>
              <a:r>
                <a:rPr lang="en-US" sz="2000" b="1" dirty="0" smtClean="0"/>
                <a:t>SiH</a:t>
              </a:r>
              <a:r>
                <a:rPr lang="en-US" sz="2000" b="1" baseline="-25000" dirty="0" smtClean="0"/>
                <a:t>4</a:t>
              </a:r>
              <a:r>
                <a:rPr lang="en-US" sz="2000" b="1" dirty="0" smtClean="0"/>
                <a:t> = Si + 2H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</a:t>
              </a:r>
              <a:r>
                <a:rPr lang="en-US" b="1" dirty="0" smtClean="0"/>
                <a:t>(400°C)</a:t>
              </a:r>
              <a:endParaRPr lang="ru-RU" b="1" dirty="0"/>
            </a:p>
          </p:txBody>
        </p:sp>
        <p:pic>
          <p:nvPicPr>
            <p:cNvPr id="21" name="Рисунок 20" descr="кремний22.bmp"/>
            <p:cNvPicPr>
              <a:picLocks noChangeAspect="1"/>
            </p:cNvPicPr>
            <p:nvPr/>
          </p:nvPicPr>
          <p:blipFill>
            <a:blip r:embed="rId3"/>
            <a:srcRect l="55035" t="46875" r="18547" b="28124"/>
            <a:stretch>
              <a:fillRect/>
            </a:stretch>
          </p:blipFill>
          <p:spPr>
            <a:xfrm>
              <a:off x="5429256" y="5286388"/>
              <a:ext cx="1393042" cy="92869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0" y="1428736"/>
            <a:ext cx="7429552" cy="719280"/>
            <a:chOff x="0" y="1285860"/>
            <a:chExt cx="7429552" cy="71928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1551540"/>
              <a:ext cx="7429552" cy="4536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" name="Группа 23"/>
            <p:cNvGrpSpPr/>
            <p:nvPr/>
          </p:nvGrpSpPr>
          <p:grpSpPr>
            <a:xfrm>
              <a:off x="371477" y="1285860"/>
              <a:ext cx="5200686" cy="531360"/>
              <a:chOff x="371477" y="3289989"/>
              <a:chExt cx="5200686" cy="531360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71477" y="3289989"/>
                <a:ext cx="5200686" cy="531360"/>
              </a:xfrm>
              <a:prstGeom prst="roundRect">
                <a:avLst/>
              </a:pr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48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5"/>
              <p:cNvSpPr/>
              <p:nvPr/>
            </p:nvSpPr>
            <p:spPr>
              <a:xfrm>
                <a:off x="397416" y="3315928"/>
                <a:ext cx="5148808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574" tIns="0" rIns="196574" bIns="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0" kern="1200" dirty="0" smtClean="0">
                    <a:solidFill>
                      <a:schemeClr val="tx1"/>
                    </a:solidFill>
                  </a:rPr>
                  <a:t>5. Получение и применение</a:t>
                </a:r>
                <a:endParaRPr lang="ru-RU" sz="2400" b="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1038</Words>
  <Application>Microsoft Office PowerPoint</Application>
  <PresentationFormat>Экран (4:3)</PresentationFormat>
  <Paragraphs>409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Andrew</cp:lastModifiedBy>
  <cp:revision>278</cp:revision>
  <dcterms:created xsi:type="dcterms:W3CDTF">2008-10-18T13:41:58Z</dcterms:created>
  <dcterms:modified xsi:type="dcterms:W3CDTF">2009-03-11T06:51:29Z</dcterms:modified>
</cp:coreProperties>
</file>