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0" r:id="rId6"/>
    <p:sldId id="263" r:id="rId7"/>
    <p:sldId id="264" r:id="rId8"/>
    <p:sldId id="261" r:id="rId9"/>
    <p:sldId id="265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61C3DF9-9A50-406D-A08A-38252D1BA0E7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CF63342-C104-4BB0-A1C9-DB65ED70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3DF9-9A50-406D-A08A-38252D1BA0E7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3342-C104-4BB0-A1C9-DB65ED70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3DF9-9A50-406D-A08A-38252D1BA0E7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3342-C104-4BB0-A1C9-DB65ED70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3DF9-9A50-406D-A08A-38252D1BA0E7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3342-C104-4BB0-A1C9-DB65ED70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3DF9-9A50-406D-A08A-38252D1BA0E7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3342-C104-4BB0-A1C9-DB65ED70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3DF9-9A50-406D-A08A-38252D1BA0E7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3342-C104-4BB0-A1C9-DB65ED70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1C3DF9-9A50-406D-A08A-38252D1BA0E7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F63342-C104-4BB0-A1C9-DB65ED70E2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61C3DF9-9A50-406D-A08A-38252D1BA0E7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CF63342-C104-4BB0-A1C9-DB65ED70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3DF9-9A50-406D-A08A-38252D1BA0E7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3342-C104-4BB0-A1C9-DB65ED70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3DF9-9A50-406D-A08A-38252D1BA0E7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3342-C104-4BB0-A1C9-DB65ED70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3DF9-9A50-406D-A08A-38252D1BA0E7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3342-C104-4BB0-A1C9-DB65ED70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61C3DF9-9A50-406D-A08A-38252D1BA0E7}" type="datetimeFigureOut">
              <a:rPr lang="ru-RU" smtClean="0"/>
              <a:pPr/>
              <a:t>09.11.2010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CF63342-C104-4BB0-A1C9-DB65ED70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clipart/e/egik.html" TargetMode="External"/><Relationship Id="rId2" Type="http://schemas.openxmlformats.org/officeDocument/2006/relationships/hyperlink" Target="http://kilat.ru/prirod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lforchildren.ru/pictures/bg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8458200" cy="1470025"/>
          </a:xfrm>
        </p:spPr>
        <p:txBody>
          <a:bodyPr/>
          <a:lstStyle/>
          <a:p>
            <a:pPr algn="ctr"/>
            <a:r>
              <a:rPr lang="ru-RU" dirty="0" smtClean="0"/>
              <a:t>Массаж пальчиков </a:t>
            </a:r>
            <a:br>
              <a:rPr lang="ru-RU" dirty="0" smtClean="0"/>
            </a:br>
            <a:r>
              <a:rPr lang="ru-RU" dirty="0" smtClean="0"/>
              <a:t>«Ёжик на прогулке»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4429132"/>
            <a:ext cx="4953000" cy="1752600"/>
          </a:xfrm>
        </p:spPr>
        <p:txBody>
          <a:bodyPr/>
          <a:lstStyle/>
          <a:p>
            <a:r>
              <a:rPr lang="ru-RU" dirty="0" smtClean="0"/>
              <a:t>Якимчук Т.А.</a:t>
            </a:r>
          </a:p>
          <a:p>
            <a:r>
              <a:rPr lang="ru-RU" dirty="0" smtClean="0"/>
              <a:t>МОУ «Канашевская СОШ»</a:t>
            </a:r>
          </a:p>
          <a:p>
            <a:r>
              <a:rPr lang="ru-RU" dirty="0" smtClean="0"/>
              <a:t>Красноармейского р-на</a:t>
            </a:r>
          </a:p>
          <a:p>
            <a:r>
              <a:rPr lang="ru-RU" dirty="0" smtClean="0"/>
              <a:t>Челябинской обл.</a:t>
            </a:r>
            <a:endParaRPr lang="ru-RU" dirty="0"/>
          </a:p>
        </p:txBody>
      </p:sp>
      <p:pic>
        <p:nvPicPr>
          <p:cNvPr id="4" name="Рисунок 3" descr="492976822e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963399"/>
            <a:ext cx="3214710" cy="2894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Анимация: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http://kilat.ru/prirod.htm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Клипарт: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http://www.lenagold.ru/fon/clipart/e/egik.html</a:t>
            </a:r>
            <a:endParaRPr lang="ru-RU" dirty="0" smtClean="0"/>
          </a:p>
          <a:p>
            <a:r>
              <a:rPr lang="ru-RU" dirty="0" smtClean="0"/>
              <a:t>Фоны:</a:t>
            </a:r>
          </a:p>
          <a:p>
            <a:pPr>
              <a:buNone/>
            </a:pPr>
            <a:r>
              <a:rPr lang="en-US" dirty="0" smtClean="0">
                <a:hlinkClick r:id="rId4"/>
              </a:rPr>
              <a:t>http://www.allforchildren.ru/pictures/bg.php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Упражнения с </a:t>
            </a:r>
            <a:r>
              <a:rPr lang="ru-RU" dirty="0" err="1" smtClean="0"/>
              <a:t>шариком-массажёром</a:t>
            </a:r>
            <a:r>
              <a:rPr lang="ru-RU" dirty="0" smtClean="0"/>
              <a:t> </a:t>
            </a:r>
            <a:r>
              <a:rPr lang="ru-RU" dirty="0" err="1" smtClean="0"/>
              <a:t>Су-Джок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воздействовать на биологически активные точки по системе </a:t>
            </a:r>
            <a:r>
              <a:rPr lang="ru-RU" smtClean="0"/>
              <a:t>Су-Джок</a:t>
            </a:r>
            <a:r>
              <a:rPr lang="ru-RU" dirty="0" smtClean="0"/>
              <a:t>, стимулировать речевые зоны коры головного мозга.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Оборудование: </a:t>
            </a:r>
            <a:r>
              <a:rPr lang="ru-RU" dirty="0" smtClean="0"/>
              <a:t>шарик – </a:t>
            </a:r>
            <a:r>
              <a:rPr lang="ru-RU" dirty="0" err="1" smtClean="0"/>
              <a:t>массажёр</a:t>
            </a:r>
            <a:r>
              <a:rPr lang="ru-RU" dirty="0" smtClean="0"/>
              <a:t> </a:t>
            </a:r>
            <a:r>
              <a:rPr lang="ru-RU" dirty="0" err="1" smtClean="0"/>
              <a:t>Су-Джок</a:t>
            </a:r>
            <a:r>
              <a:rPr lang="ru-RU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492976822e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4992590"/>
            <a:ext cx="2071702" cy="1865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g040..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2682460d1808 копия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857232"/>
            <a:ext cx="1640512" cy="2082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34670"/>
            <a:ext cx="3172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Жил - да был ежик в лесу,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своем домике- норке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(зажать шарик в ладошке).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72074"/>
            <a:ext cx="51908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Выглянул ежик из своей норки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(раскрыть ладошки и показать шарик)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и увидел солнышко.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Улыбнулся ежик солнышку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 улыбнуться, раскрыть одну ладошку веером)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и решил прогуляться по лесу.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025..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egiky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992" y="4643446"/>
            <a:ext cx="1143008" cy="1036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6211669"/>
            <a:ext cx="6346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Покатился ежик по прямой дорожке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(прямыми движениями по ладошке раскатывать шарик)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g009..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19456" cy="6841522"/>
          </a:xfrm>
        </p:spPr>
      </p:pic>
      <p:sp>
        <p:nvSpPr>
          <p:cNvPr id="4" name="TextBox 3"/>
          <p:cNvSpPr txBox="1"/>
          <p:nvPr/>
        </p:nvSpPr>
        <p:spPr>
          <a:xfrm>
            <a:off x="0" y="5780782"/>
            <a:ext cx="9072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Катился- катился и прибежал на красивую, круглую полянку ( ладошки соединить в форме круга). Обрадовался ежик и стал бегать и прыгать по полянке (зажимать шарик между ладошками).  Стал цветочки нюхать (прикасаться колючками шарика к кончику пальца и делать глубокий вдох).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egiky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4143380"/>
            <a:ext cx="1143006" cy="103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-0.16921 C 0.05226 -0.16921 0.10834 -0.09444 0.10834 -0.00255 C 0.10834 0.08935 0.05226 0.16412 -0.01666 0.16412 C -0.0856 0.16412 -0.14167 0.08935 -0.14167 -0.00255 C -0.14167 -0.09444 -0.0856 -0.16921 -0.01666 -0.16921 Z " pathEditMode="relative" rAng="0" ptsTypes="fffff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0868 0.1136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53992"/>
            <a:ext cx="9143999" cy="6911992"/>
          </a:xfrm>
        </p:spPr>
      </p:pic>
      <p:pic>
        <p:nvPicPr>
          <p:cNvPr id="5" name="Рисунок 4" descr="43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160200">
            <a:off x="2428860" y="642918"/>
            <a:ext cx="2667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657671"/>
            <a:ext cx="7011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Вдруг набежали тучки (зажать шарик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одном кулачке, в другом, нахмуриться),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закапал дождик: кап-кап-кап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(кончиками пальцев в щепотке стучать по колючкам шарика).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iroda_08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524"/>
            <a:ext cx="9143999" cy="6923365"/>
          </a:xfrm>
        </p:spPr>
      </p:pic>
      <p:pic>
        <p:nvPicPr>
          <p:cNvPr id="5" name="Рисунок 4" descr="2682460d1808 копия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2857496"/>
            <a:ext cx="2407403" cy="3056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5929330"/>
            <a:ext cx="7056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Спрятался ежик под большой грибок (ладошкой левой руки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сделать шляпку и спрятать шарик по ним) и укрылся от дождя.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023..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21468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5688449"/>
            <a:ext cx="813395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А когда закончился дождь, то на полянке выросли разные грибы: подосиновики,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подберезовики, опята, лисички и даже белый гриб (показать пальчики).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Захотелось ежику обрадовать маму, собрать грибы и отнести их домой, а их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так много… </a:t>
            </a:r>
            <a:r>
              <a:rPr lang="ru-RU" sz="1400" b="1" dirty="0" err="1" smtClean="0">
                <a:solidFill>
                  <a:schemeClr val="bg1"/>
                </a:solidFill>
              </a:rPr>
              <a:t>кКак</a:t>
            </a:r>
            <a:r>
              <a:rPr lang="ru-RU" sz="1400" b="1" dirty="0" smtClean="0">
                <a:solidFill>
                  <a:schemeClr val="bg1"/>
                </a:solidFill>
              </a:rPr>
              <a:t> понесет их ежик? Да, на своей спинке. Аккуратно насадил ежик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грибочки на иголки (каждый кончик пальчика потыкать </a:t>
            </a:r>
            <a:r>
              <a:rPr lang="ru-RU" sz="1400" b="1" dirty="0" err="1" smtClean="0">
                <a:solidFill>
                  <a:schemeClr val="bg1"/>
                </a:solidFill>
              </a:rPr>
              <a:t>шипиком</a:t>
            </a:r>
            <a:r>
              <a:rPr lang="ru-RU" sz="1400" b="1" dirty="0" smtClean="0">
                <a:solidFill>
                  <a:schemeClr val="bg1"/>
                </a:solidFill>
              </a:rPr>
              <a:t> шарика</a:t>
            </a:r>
            <a:r>
              <a:rPr lang="ru-RU" sz="1400" dirty="0" smtClean="0">
                <a:solidFill>
                  <a:schemeClr val="bg1"/>
                </a:solidFill>
              </a:rPr>
              <a:t>)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349e9ac239f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43174" y="2714620"/>
            <a:ext cx="2670184" cy="2730887"/>
          </a:xfrm>
          <a:prstGeom prst="rect">
            <a:avLst/>
          </a:prstGeom>
        </p:spPr>
      </p:pic>
      <p:pic>
        <p:nvPicPr>
          <p:cNvPr id="7" name="Рисунок 6" descr="priroda_014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60" y="4000504"/>
            <a:ext cx="1901156" cy="1785934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4357694"/>
            <a:ext cx="1082795" cy="1366634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4191456"/>
            <a:ext cx="1145346" cy="1362474"/>
          </a:xfrm>
          <a:prstGeom prst="rect">
            <a:avLst/>
          </a:prstGeom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8775" y="4286256"/>
            <a:ext cx="995225" cy="1428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025..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26557"/>
            <a:ext cx="9144001" cy="6884557"/>
          </a:xfr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6465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Довольный ёжик побежал домой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(прямыми движениями по ладошке раскатывать шарик).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egiky0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643446"/>
            <a:ext cx="781050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164</TotalTime>
  <Words>256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Массаж пальчиков  «Ёжик на прогулке»</vt:lpstr>
      <vt:lpstr>Упражнения с шариком-массажёром Су-Джок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Источники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Ттьяна</dc:creator>
  <cp:lastModifiedBy>Ттьяна</cp:lastModifiedBy>
  <cp:revision>4</cp:revision>
  <dcterms:created xsi:type="dcterms:W3CDTF">2010-11-08T01:54:23Z</dcterms:created>
  <dcterms:modified xsi:type="dcterms:W3CDTF">2010-11-09T11:56:00Z</dcterms:modified>
</cp:coreProperties>
</file>