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7" r:id="rId2"/>
    <p:sldId id="258" r:id="rId3"/>
    <p:sldId id="274" r:id="rId4"/>
    <p:sldId id="259" r:id="rId5"/>
    <p:sldId id="260" r:id="rId6"/>
    <p:sldId id="272" r:id="rId7"/>
    <p:sldId id="261" r:id="rId8"/>
    <p:sldId id="273" r:id="rId9"/>
    <p:sldId id="277" r:id="rId10"/>
    <p:sldId id="263" r:id="rId11"/>
    <p:sldId id="264" r:id="rId12"/>
    <p:sldId id="266" r:id="rId13"/>
    <p:sldId id="267" r:id="rId14"/>
    <p:sldId id="268" r:id="rId15"/>
    <p:sldId id="275" r:id="rId16"/>
    <p:sldId id="269" r:id="rId17"/>
    <p:sldId id="276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2EA0-8D72-44F8-8A93-4821470C5683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95E67-46C4-4450-95B1-3FDFC11BC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8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5E67-46C4-4450-95B1-3FDFC11BCB2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C39171-DDAC-4F6D-94D8-F77018A16839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E48B4-B446-4357-AE43-1772781E6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3"/>
                </a:solidFill>
              </a:rPr>
              <a:t> Изображение войны в документальной повести С.Алексиевич «Цинковые мальчики»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C:\Users\Виктор\Documents\Downloads\Картинка Алексиевич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928802"/>
            <a:ext cx="36433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Литературоведы традиционно определяют  ее жанр как </a:t>
            </a:r>
            <a:r>
              <a:rPr lang="ru-RU" u="sng" dirty="0"/>
              <a:t>документальную повесть</a:t>
            </a:r>
            <a:r>
              <a:rPr lang="ru-RU" dirty="0"/>
              <a:t>. Автор назвала выбранный ею жанр как </a:t>
            </a:r>
            <a:r>
              <a:rPr lang="ru-RU" u="sng" dirty="0"/>
              <a:t>«</a:t>
            </a:r>
            <a:r>
              <a:rPr lang="ru-RU" u="sng" dirty="0" smtClean="0"/>
              <a:t>жанр </a:t>
            </a:r>
            <a:r>
              <a:rPr lang="ru-RU" u="sng" dirty="0"/>
              <a:t>голосов</a:t>
            </a:r>
            <a:r>
              <a:rPr lang="ru-RU" u="sng" dirty="0" smtClean="0"/>
              <a:t>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Уточнение жанра книги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8433" name="Picture 1" descr="C:\Users\Виктор\Desktop\МАРИНА\Афган\135121_image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000372"/>
            <a:ext cx="4505321" cy="3381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Всмотримся в название  документальной повести «Цинковые мальчики». Прокомментируем это словосочетание. </a:t>
            </a:r>
          </a:p>
          <a:p>
            <a:r>
              <a:rPr lang="ru-RU" sz="2800" dirty="0" smtClean="0"/>
              <a:t>«Цинковые мальчики» -  это относительное прилагательное  и одушевленное существительное;  словосочетание обозначает предмет и его признак (материал).</a:t>
            </a:r>
          </a:p>
          <a:p>
            <a:r>
              <a:rPr lang="ru-RU" sz="2800" dirty="0" smtClean="0"/>
              <a:t>Прилагательное «цинковые» употреблено в переносном значении: имеются в виду не буквально мальчики из цинка, а погибшие мальчики; мальчики, покоящиеся в цинковых гробах…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Проблема выбора названия в документальной повести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Автор в названии произведения  использует </a:t>
            </a:r>
            <a:r>
              <a:rPr lang="ru-RU" sz="2400" b="1" i="1" u="sng" dirty="0"/>
              <a:t>оксюморон</a:t>
            </a:r>
            <a:r>
              <a:rPr lang="ru-RU" sz="2400" dirty="0"/>
              <a:t>, то есть соединение противоположных по смыслу слов, образно раскрывающих противоречивую сущность обозначаемого.     Кроме того, в  самом названии произведения отражена авторская позиция: мальчики, юноши должны быть живыми, а не цинковыми – это противоестественно. В названии есть и дополнительный смысл.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u="sng" dirty="0" smtClean="0"/>
              <a:t>Идея войны: насколько важно солдату осознание ее? Какова цена прозрения?</a:t>
            </a:r>
          </a:p>
          <a:p>
            <a:pPr algn="just"/>
            <a:endParaRPr lang="ru-RU" dirty="0" smtClean="0"/>
          </a:p>
          <a:p>
            <a:pPr lvl="0" algn="just"/>
            <a:r>
              <a:rPr lang="ru-RU" sz="1800" dirty="0" smtClean="0"/>
              <a:t>«...У </a:t>
            </a:r>
            <a:r>
              <a:rPr lang="ru-RU" sz="2000" dirty="0" smtClean="0"/>
              <a:t>настоящих военных другая психология: справедливая война или несправедливая — неважно. Куда нас послали — там справедливая, нужная. Когда посылали, и эта война была справедливая... (Майор, командир батальона.)</a:t>
            </a:r>
          </a:p>
          <a:p>
            <a:pPr algn="just"/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Способы повествования: размышления, внутренние монологи героев,       авторская  речь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2289" name="Picture 1" descr="C:\Users\Виктор\Desktop\МАРИНА\Афган\chw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977400"/>
            <a:ext cx="3976684" cy="265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«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войне человек познает о себе такое, о чем бы никогда не догадался в других условиях. Ему хочется убивать, нравится — почему? Это называется инстинктом войны, ненависти, разрушения. Вот этого биологического человека мы вообще не знаем, его не хватает в нашей литературе.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C:\Users\Виктор\Desktop\МАРИНА\Афган\da6ac7d6133abe29c00e1b4caec1ff99-3ecd7cff77b94b5025ae3defb41133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14752"/>
            <a:ext cx="3929050" cy="2383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«...Мы были крайними на войне, то есть те, кто выполнял приказы, оказываются крайними теперь... было бы справедливее, если бы книга... появилась не о мальчиках; а о маршалах и кабинетных начальниках, посылавших ребят на войну... Солдат всегда грешен, на любой войне. Но на Страшном суде Господь первым простит солдата...»</a:t>
            </a:r>
            <a:r>
              <a:rPr lang="ru-RU" baseline="30000" dirty="0" smtClean="0"/>
              <a:t>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2400" b="1" i="1" u="sng" dirty="0" smtClean="0"/>
              <a:t>Приказ.    Его невыполнение влечет за собой жесткое наказание. </a:t>
            </a:r>
          </a:p>
          <a:p>
            <a:endParaRPr lang="ru-RU" sz="2400" b="1" i="1" u="sng" dirty="0" smtClean="0"/>
          </a:p>
          <a:p>
            <a:endParaRPr lang="ru-RU" sz="2400" dirty="0" smtClean="0"/>
          </a:p>
          <a:p>
            <a:r>
              <a:rPr lang="ru-RU" sz="2400" b="1" i="1" u="sng" dirty="0" smtClean="0"/>
              <a:t> Армия есть армия.</a:t>
            </a:r>
          </a:p>
          <a:p>
            <a:endParaRPr lang="ru-RU" sz="2400" b="1" i="1" u="sng" dirty="0" smtClean="0"/>
          </a:p>
          <a:p>
            <a:endParaRPr lang="ru-RU" sz="2400" dirty="0" smtClean="0"/>
          </a:p>
          <a:p>
            <a:r>
              <a:rPr lang="ru-RU" sz="2400" b="1" i="1" u="sng" dirty="0" smtClean="0"/>
              <a:t> Дисциплина есть дисциплина. </a:t>
            </a:r>
          </a:p>
          <a:p>
            <a:endParaRPr lang="ru-RU" sz="2400" b="1" i="1" u="sng" dirty="0" smtClean="0"/>
          </a:p>
          <a:p>
            <a:endParaRPr lang="ru-RU" sz="2400" dirty="0" smtClean="0"/>
          </a:p>
          <a:p>
            <a:r>
              <a:rPr lang="ru-RU" sz="2400" b="1" i="1" u="sng" dirty="0" smtClean="0"/>
              <a:t>А если приказ несправедлив и не продуман?</a:t>
            </a:r>
            <a:endParaRPr lang="ru-RU" sz="2400" dirty="0" smtClean="0"/>
          </a:p>
          <a:p>
            <a:pPr algn="just"/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Война не спросит тебя о том, сколько тебе лет, сколько детей дожидается дома. Она просто заберет тебя с собой, жестокая алчная… На войне для мальчишек границы очерчены военным приказом. Стрелять – значит стрелять. Сколько стоит война? Убито и ранено в </a:t>
            </a:r>
            <a:r>
              <a:rPr lang="ru-RU" dirty="0" err="1" smtClean="0"/>
              <a:t>Афгане</a:t>
            </a:r>
            <a:r>
              <a:rPr lang="ru-RU" dirty="0" smtClean="0"/>
              <a:t> пятнадцать тысяч…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i="1" dirty="0" smtClean="0">
                <a:solidFill>
                  <a:schemeClr val="tx1"/>
                </a:solidFill>
              </a:rPr>
              <a:t>В  Беспрекословное подчинение приказу - норма или наилучший способ уйти от ответственности?</a:t>
            </a: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endParaRPr lang="ru-RU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принцип правдивого изображения действительности;</a:t>
            </a:r>
          </a:p>
          <a:p>
            <a:pPr lvl="0"/>
            <a:r>
              <a:rPr lang="ru-RU" dirty="0"/>
              <a:t>народ и война – главная тема документальной хроники, и она связана с темой русского национального характера;</a:t>
            </a:r>
          </a:p>
          <a:p>
            <a:pPr lvl="0"/>
            <a:r>
              <a:rPr lang="ru-RU" dirty="0"/>
              <a:t>рисуя войну правдиво, без прикрас, писатель в центре своих батальных сцен поставил живого человека, раскрыл его внутренний мир, мотивировал действия и поступки его сокровенными, глубоко затаенными мыслями и чувствами.</a:t>
            </a:r>
          </a:p>
          <a:p>
            <a:pPr lvl="0"/>
            <a:r>
              <a:rPr lang="ru-RU" dirty="0"/>
              <a:t>углублена и обогащена правдивыми описаниями тончайших чувств и переживаний человека.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Анализ фактического материала показал, что в основу изображения человека  на войне входят: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/>
              <a:t>Итак, война – это, конечно, «наука ненависти», но более школа гуманизма. Наука ненависти ведет к самоистреблению, мысль же о том, что нет ничего ценнее человеческой жизни – любой! – спасительна, дает надежду.</a:t>
            </a:r>
          </a:p>
          <a:p>
            <a:r>
              <a:rPr lang="ru-RU" sz="3000" dirty="0"/>
              <a:t>Война учит ценить такие   человеческие  качества, как доброта, милосердие; человек и на войне не хочет забывать в себе человеческое…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Слишком много суровых испытаний перенесла наша страна. Цена этих испытаний исчисляется миллионами человеческих жизней. 9 мая 2010года народ будет праздновать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65 лет со дня победы над фашисткой Германией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800" dirty="0"/>
              <a:t> 65 лет, казалось бы, мирной жизни. Но продолжает литься кровь наших солдат.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«Стоит ли ворошить прошлое, сыпать соль на рану? Война давно кончилась…»   </a:t>
            </a:r>
          </a:p>
          <a:p>
            <a:r>
              <a:rPr lang="ru-RU" sz="2800" dirty="0" smtClean="0"/>
              <a:t>     Стоит.               Война не кончилась.</a:t>
            </a:r>
          </a:p>
          <a:p>
            <a:r>
              <a:rPr lang="ru-RU" sz="2800" dirty="0" smtClean="0"/>
              <a:t> Она продолжается – в многочисленных «горячих точках» по всему миру. Для нас зеркальным повторением Афганистана стала Чечня – «афганский синдром» сменился «кавказским». Бывшие «афганцы» обзавелись детьми, и эти дети сегодня гибнут на самой настоящей войне. И всё новые мальчики обретают последний приют из цинка.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показать </a:t>
            </a:r>
            <a:r>
              <a:rPr lang="ru-RU" sz="3600" dirty="0"/>
              <a:t>особенности изображения человека на войне.  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pic>
        <p:nvPicPr>
          <p:cNvPr id="30721" name="Picture 1" descr="C:\Users\Виктор\Desktop\МАРИНА\Афган\Evstafiev-afghan-apc-passes-russi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786058"/>
            <a:ext cx="5372646" cy="3576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  изучить творчество С.Алексиевич;</a:t>
            </a:r>
          </a:p>
          <a:p>
            <a:r>
              <a:rPr lang="ru-RU" dirty="0"/>
              <a:t>- создать представление об афганской </a:t>
            </a:r>
            <a:r>
              <a:rPr lang="ru-RU" dirty="0" smtClean="0"/>
              <a:t>  войне;</a:t>
            </a:r>
            <a:r>
              <a:rPr lang="ru-RU" baseline="30000" dirty="0"/>
              <a:t> </a:t>
            </a:r>
            <a:endParaRPr lang="ru-RU" dirty="0"/>
          </a:p>
          <a:p>
            <a:r>
              <a:rPr lang="ru-RU" dirty="0"/>
              <a:t>-  раскрыть проблему выбора;</a:t>
            </a:r>
          </a:p>
          <a:p>
            <a:r>
              <a:rPr lang="ru-RU" dirty="0"/>
              <a:t>- раскрыть способ повествования: размышления, внутренние диалоги.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 соответствии с целью нами определены следующие задачи: 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С.Алексиевич</a:t>
            </a:r>
            <a:endParaRPr lang="ru-RU" dirty="0"/>
          </a:p>
        </p:txBody>
      </p:sp>
      <p:pic>
        <p:nvPicPr>
          <p:cNvPr id="4" name="Рисунок 3" descr="C:\Users\Виктор\Documents\Svetlana Alexievich - Светлана Алексиевич. Персональная страница. Голоса страны Утопии._files\portret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142984"/>
            <a:ext cx="528641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sz="2800" dirty="0"/>
              <a:t>Биография писательницы свидетельствует о том,  что это трудолюбивый, очень талантливый, честный и принципиальный человек. Сам факт, что всю жизнь она занимается непопулярным документальным жанром (документальная повесть, книга очерков), доказывает, что человек она твердый и последовательный, не умеющий щадить ни себя, ни читателя. Глубокое погружение в тему дает поразительный результат: появляются основанные на действительных событиях книги откровений, раздумий и сомнений о главных вопросах в жизни людей: вопросах жизни  и смерти, счастья и горя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Книга о войне, которая была неизвестна и спрятана от собственного народа – о войне советских войск в Афганистане. Люди догадывались о ней только по цинковым гробам, приходившим из незнакомой страны. </a:t>
            </a:r>
            <a:br>
              <a:rPr lang="ru-RU" dirty="0" smtClean="0"/>
            </a:br>
            <a:r>
              <a:rPr lang="ru-RU" dirty="0" smtClean="0"/>
              <a:t>Это уже другая война и человек на ней другой. Мы потом его увидим на новых войнах – в Югославии, Чечне, Нагорном Карабахе...</a:t>
            </a:r>
            <a:br>
              <a:rPr lang="ru-RU" dirty="0" smtClean="0"/>
            </a:br>
            <a:r>
              <a:rPr lang="ru-RU" dirty="0" smtClean="0"/>
              <a:t>Ее часто спрашивали: почему столько книг о войне? Вы – женщина, а о войне обычно пишут мужчин? Потому что у нас не было другой истории, вся наша история – военная. Мы или воевали или готовились к войне. Иначе никогда не жили. Мы даже не подозревали, насколько мы – военные люди. Наши герои, наши идеалы, наши представления о жизни – военные. Вот почему так легко льется кровь на земле бывшей империи...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« Цинковые мальчики 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Виктор\Desktop\МАРИНА\Афган\38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93708"/>
            <a:ext cx="7358114" cy="556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842</Words>
  <Application>Microsoft Office PowerPoint</Application>
  <PresentationFormat>Экран (4:3)</PresentationFormat>
  <Paragraphs>68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Презентация PowerPoint</vt:lpstr>
      <vt:lpstr>Презентация PowerPoint</vt:lpstr>
      <vt:lpstr>Презентация PowerPoint</vt:lpstr>
      <vt:lpstr>Цель работы:</vt:lpstr>
      <vt:lpstr>В соответствии с целью нами определены следующие задачи:  </vt:lpstr>
      <vt:lpstr>            С.Алексиевич</vt:lpstr>
      <vt:lpstr>Презентация PowerPoint</vt:lpstr>
      <vt:lpstr>   « Цинковые мальчики »</vt:lpstr>
      <vt:lpstr>Презентация PowerPoint</vt:lpstr>
      <vt:lpstr>Уточнение жанра книги </vt:lpstr>
      <vt:lpstr>Проблема выбора названия в документальной повести </vt:lpstr>
      <vt:lpstr>Презентация PowerPoint</vt:lpstr>
      <vt:lpstr>Способы повествования: размышления, внутренние монологи героев,       авторская  речь   </vt:lpstr>
      <vt:lpstr>Презентация PowerPoint</vt:lpstr>
      <vt:lpstr>Презентация PowerPoint</vt:lpstr>
      <vt:lpstr>Презентация PowerPoint</vt:lpstr>
      <vt:lpstr>В  Беспрекословное подчинение приказу - норма или наилучший способ уйти от ответственности? </vt:lpstr>
      <vt:lpstr>Анализ фактического материала показал, что в основу изображения человека  на войне входят: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Пользователь</cp:lastModifiedBy>
  <cp:revision>17</cp:revision>
  <dcterms:created xsi:type="dcterms:W3CDTF">2010-04-17T11:03:54Z</dcterms:created>
  <dcterms:modified xsi:type="dcterms:W3CDTF">2013-07-25T10:17:02Z</dcterms:modified>
</cp:coreProperties>
</file>