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4-tub-ru.yandex.net/i?id=52867184-21-72&amp;n=21" TargetMode="External"/><Relationship Id="rId2" Type="http://schemas.openxmlformats.org/officeDocument/2006/relationships/hyperlink" Target="http://im0-tub-ru.yandex.net/i?id=87920543-38-72&amp;n=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8mog.besthost.by/index.php?cstart=7&amp;" TargetMode="External"/><Relationship Id="rId4" Type="http://schemas.openxmlformats.org/officeDocument/2006/relationships/hyperlink" Target="http://im8-tub-ru.yandex.net/i?id=298518828-51-72&amp;n=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1714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CC3300"/>
                </a:solidFill>
              </a:rPr>
              <a:t>«Семья и школа. Роль семьи в воспитании ребенка»</a:t>
            </a:r>
            <a:endParaRPr lang="ru-RU" dirty="0">
              <a:solidFill>
                <a:srgbClr val="CC33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5381625" cy="4191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3286116" y="5072074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МБОУ «СОШ №1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им.Б.Н.Куликова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Шах Елена Петровна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Список источников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49292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Азаров Ю.П.Семейная педагогика. М.: Политиздат,1982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Афанасьева Т.М. Семья. М.: Просвешение,1985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Диалоги о воспитании: Книга для родителей/под ред. В.Н.Столетова; М.:Педагогика,1985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Ковалев С.В.Психология современной семьи.М.:Просвещение,1988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Культура семейных отношений: Сборник статей.М.,1985</a:t>
            </a:r>
          </a:p>
          <a:p>
            <a:pPr lvl="0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Г.К.,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А.Г. Найди себя. М.: Народное образование,2001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Воспитание без обид-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http://im0-tub-ru.yandex.net/i?id=87920543-38-72&amp;n=21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бей ребенка 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http://im4-tub-ru.yandex.net/i?id=52867184-21-72&amp;n=21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Избиение детей-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http://im8-tub-ru.yandex.net/i?id=298518828-51-72&amp;n=21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Семья 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http://school8mog.besthost.by/index.php?cstart=7&amp;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Семья школа любви- http://900igr.net/kartinki/obschestvoznanie/Semja-1/116-Ljubvi.html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786190"/>
            <a:ext cx="2714644" cy="2714644"/>
          </a:xfrm>
          <a:prstGeom prst="rect">
            <a:avLst/>
          </a:prstGeom>
        </p:spPr>
      </p:pic>
      <p:pic>
        <p:nvPicPr>
          <p:cNvPr id="6" name="Рисунок 5" descr="4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786190"/>
            <a:ext cx="3143272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86190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  <a:endParaRPr lang="ru-RU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447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Родительское собрание </vt:lpstr>
      <vt:lpstr>Семья- колыбель духовного рождения человека</vt:lpstr>
      <vt:lpstr>Семейные ценности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Правила для родителей </vt:lpstr>
      <vt:lpstr>Любите и цените свою Семью! </vt:lpstr>
      <vt:lpstr>Список источников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V</cp:lastModifiedBy>
  <cp:revision>15</cp:revision>
  <dcterms:created xsi:type="dcterms:W3CDTF">2013-01-26T19:55:29Z</dcterms:created>
  <dcterms:modified xsi:type="dcterms:W3CDTF">2013-01-26T22:16:34Z</dcterms:modified>
</cp:coreProperties>
</file>