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536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536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36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536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6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6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537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537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537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537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37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537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7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7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7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7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8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9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0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1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541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541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1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2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2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2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42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542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2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3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4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5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546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546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6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46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546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47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547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48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548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8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8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48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8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488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5489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15490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E5D5526D-8A64-402F-A645-DEED8AB76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E70F-F014-456A-8A05-51228A1BA6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4490-79BE-46BE-B7F3-59F6D9C74F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F1452E-70BD-46D3-BB09-E9133D420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5B67E0-A689-4D4E-9B28-42C956C607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6246-B26B-461D-A33B-9B8C43F09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55C8-3943-4D93-9FE1-EE84D12F8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5564E-885E-4693-9728-0FA8677A9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EB9-7065-413A-BF9C-1438DE4A0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87A26-AADC-407C-948E-EC427BF1F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BE7E4-4600-4C3C-AECC-57B28CAD2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0358B-8B92-49A1-A8F8-F4DD81BD9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33ED-F84F-47D2-9EF7-BBD28F789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434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434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434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434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4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4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34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434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434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434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35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435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5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6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7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8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438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438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8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440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0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1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2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3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443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443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443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444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44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445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45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45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46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6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6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6D23295-3C16-43F8-A734-115C90D64C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6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6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973263"/>
          </a:xfrm>
        </p:spPr>
        <p:txBody>
          <a:bodyPr/>
          <a:lstStyle/>
          <a:p>
            <a:r>
              <a:rPr lang="ru-RU" dirty="0"/>
              <a:t>КОЛЛЕКТОРНЫЙ ЭЛЕКТРОДВИГАТЕЛЬ</a:t>
            </a:r>
          </a:p>
        </p:txBody>
      </p:sp>
      <p:pic>
        <p:nvPicPr>
          <p:cNvPr id="5" name="Picture 6" descr="eldvig"/>
          <p:cNvPicPr>
            <a:picLocks noChangeAspect="1" noChangeArrowheads="1"/>
          </p:cNvPicPr>
          <p:nvPr/>
        </p:nvPicPr>
        <p:blipFill>
          <a:blip r:embed="rId2" cstate="print"/>
          <a:srcRect l="8923" t="5537" r="5504" b="5782"/>
          <a:stretch>
            <a:fillRect/>
          </a:stretch>
        </p:blipFill>
        <p:spPr bwMode="auto">
          <a:xfrm>
            <a:off x="2928926" y="3000372"/>
            <a:ext cx="3455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/>
              <a:t>Цель:</a:t>
            </a:r>
            <a:r>
              <a:rPr lang="ru-RU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48600" cy="4637088"/>
          </a:xfrm>
        </p:spPr>
        <p:txBody>
          <a:bodyPr/>
          <a:lstStyle/>
          <a:p>
            <a:pPr marL="609600" indent="-609600"/>
            <a:r>
              <a:rPr lang="ru-RU" sz="4400"/>
              <a:t>Изучить устройство коллекторного электродвигателя, принцип действия, назначение и его применение.</a:t>
            </a:r>
            <a:r>
              <a:rPr lang="ru-RU"/>
              <a:t> </a:t>
            </a:r>
          </a:p>
          <a:p>
            <a:pPr marL="609600" indent="-60960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Из истории: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068638"/>
            <a:ext cx="8351837" cy="306228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/>
              <a:t>Первый коллекторный электродвигатель был сконструирован в России русским ученым </a:t>
            </a:r>
            <a:r>
              <a:rPr lang="ru-RU" sz="2800" b="1"/>
              <a:t>Якоби Борисом Семеновичем</a:t>
            </a:r>
            <a:r>
              <a:rPr lang="ru-RU" sz="2800"/>
              <a:t> в 1838 году. К 70-м годам 19 века электродвигатель был уже на столько усовершенствован, что в таком виде сохранился до наших дней.</a:t>
            </a:r>
          </a:p>
        </p:txBody>
      </p:sp>
      <p:pic>
        <p:nvPicPr>
          <p:cNvPr id="8204" name="Picture 12" descr="el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981075"/>
            <a:ext cx="4103687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Устройство: 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052513"/>
            <a:ext cx="4681537" cy="5078412"/>
          </a:xfrm>
        </p:spPr>
        <p:txBody>
          <a:bodyPr/>
          <a:lstStyle/>
          <a:p>
            <a:pPr algn="just"/>
            <a:r>
              <a:rPr lang="ru-RU" sz="2800" i="1" u="sng"/>
              <a:t>Статор</a:t>
            </a:r>
            <a:r>
              <a:rPr lang="ru-RU" sz="2800" i="1"/>
              <a:t> – </a:t>
            </a:r>
            <a:r>
              <a:rPr lang="ru-RU" sz="2800"/>
              <a:t>неподвижная часть электродвигателя. В коллекторном двигателе статором служит магнит или электромагнит. </a:t>
            </a:r>
            <a:endParaRPr lang="ru-RU" sz="2800" i="1" u="sng"/>
          </a:p>
          <a:p>
            <a:r>
              <a:rPr lang="ru-RU" sz="2800" i="1" u="sng"/>
              <a:t>Ротор</a:t>
            </a:r>
            <a:r>
              <a:rPr lang="ru-RU" sz="2800" i="1"/>
              <a:t> – </a:t>
            </a:r>
            <a:r>
              <a:rPr lang="ru-RU" sz="2800"/>
              <a:t>подвижная, вращающаяся часть электродвигателя.</a:t>
            </a:r>
          </a:p>
        </p:txBody>
      </p:sp>
      <p:pic>
        <p:nvPicPr>
          <p:cNvPr id="9222" name="Picture 6" descr="eldv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923" t="5537" r="5504" b="5782"/>
          <a:stretch>
            <a:fillRect/>
          </a:stretch>
        </p:blipFill>
        <p:spPr>
          <a:xfrm>
            <a:off x="323850" y="1484313"/>
            <a:ext cx="3455988" cy="345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Принцип действия: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213100"/>
            <a:ext cx="8435975" cy="32400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/>
              <a:t>Электрический ток от источника (батареи гальванических элементов) подается в обмотку через специальные скользящие контакты – щетки. Это две упругие металлические пластины, которые соединены проводниками с полюсами источника тока и прижаты к коллектору. Когда по обмотке якоря идет электрический ток, ротор под действием магнита начинает вращаться.  </a:t>
            </a:r>
          </a:p>
        </p:txBody>
      </p:sp>
      <p:pic>
        <p:nvPicPr>
          <p:cNvPr id="10245" name="Picture 5" descr="eldv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923" t="5537" r="5504" b="5782"/>
          <a:stretch>
            <a:fillRect/>
          </a:stretch>
        </p:blipFill>
        <p:spPr>
          <a:xfrm>
            <a:off x="6011863" y="188913"/>
            <a:ext cx="2890837" cy="2790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Назначение:</a:t>
            </a:r>
          </a:p>
        </p:txBody>
      </p:sp>
      <p:pic>
        <p:nvPicPr>
          <p:cNvPr id="25610" name="Picture 10" descr="troll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4038600" cy="2576512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Преобразование электрической энергии в механическую.</a:t>
            </a:r>
          </a:p>
          <a:p>
            <a:r>
              <a:rPr lang="ru-RU" sz="2800"/>
              <a:t>Механическая энергия приводит в движение рабочие части машин и механизмов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051425" cy="1139825"/>
          </a:xfrm>
        </p:spPr>
        <p:txBody>
          <a:bodyPr/>
          <a:lstStyle/>
          <a:p>
            <a:pPr algn="l"/>
            <a:r>
              <a:rPr lang="ru-RU" sz="4000"/>
              <a:t>Применение в быту:</a:t>
            </a:r>
          </a:p>
        </p:txBody>
      </p:sp>
      <p:pic>
        <p:nvPicPr>
          <p:cNvPr id="11282" name="Picture 18" descr="inde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32" t="2142" r="6290" b="7143"/>
          <a:stretch>
            <a:fillRect/>
          </a:stretch>
        </p:blipFill>
        <p:spPr>
          <a:xfrm>
            <a:off x="6011863" y="4076700"/>
            <a:ext cx="2449512" cy="2392363"/>
          </a:xfrm>
        </p:spPr>
      </p:pic>
      <p:pic>
        <p:nvPicPr>
          <p:cNvPr id="11283" name="Picture 19" descr="schw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60350"/>
            <a:ext cx="2879725" cy="1890713"/>
          </a:xfrm>
          <a:prstGeom prst="rect">
            <a:avLst/>
          </a:prstGeom>
          <a:noFill/>
        </p:spPr>
      </p:pic>
      <p:pic>
        <p:nvPicPr>
          <p:cNvPr id="11284" name="Picture 20" descr="mix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292600"/>
            <a:ext cx="2144712" cy="2232025"/>
          </a:xfrm>
          <a:prstGeom prst="rect">
            <a:avLst/>
          </a:prstGeom>
          <a:noFill/>
        </p:spPr>
      </p:pic>
      <p:pic>
        <p:nvPicPr>
          <p:cNvPr id="11285" name="Picture 21" descr="fen3"/>
          <p:cNvPicPr>
            <a:picLocks noChangeAspect="1" noChangeArrowheads="1"/>
          </p:cNvPicPr>
          <p:nvPr/>
        </p:nvPicPr>
        <p:blipFill>
          <a:blip r:embed="rId5" cstate="print"/>
          <a:srcRect b="27742"/>
          <a:stretch>
            <a:fillRect/>
          </a:stretch>
        </p:blipFill>
        <p:spPr bwMode="auto">
          <a:xfrm>
            <a:off x="395288" y="4292600"/>
            <a:ext cx="1879600" cy="2089150"/>
          </a:xfrm>
          <a:prstGeom prst="rect">
            <a:avLst/>
          </a:prstGeom>
          <a:noFill/>
        </p:spPr>
      </p:pic>
      <p:pic>
        <p:nvPicPr>
          <p:cNvPr id="11287" name="Picture 23" descr="pd79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844675"/>
            <a:ext cx="1771650" cy="1971675"/>
          </a:xfrm>
          <a:prstGeom prst="rect">
            <a:avLst/>
          </a:prstGeom>
          <a:noFill/>
        </p:spPr>
      </p:pic>
      <p:pic>
        <p:nvPicPr>
          <p:cNvPr id="11288" name="Picture 24" descr="aud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557338"/>
            <a:ext cx="2087562" cy="2087562"/>
          </a:xfrm>
          <a:prstGeom prst="rect">
            <a:avLst/>
          </a:prstGeom>
          <a:noFill/>
        </p:spPr>
      </p:pic>
      <p:pic>
        <p:nvPicPr>
          <p:cNvPr id="11289" name="Picture 25" descr="sa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2492375"/>
            <a:ext cx="3414713" cy="128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67</TotalTime>
  <Words>159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Тарелка</vt:lpstr>
      <vt:lpstr>КОЛЛЕКТОРНЫЙ ЭЛЕКТРОДВИГАТЕЛЬ</vt:lpstr>
      <vt:lpstr>Цель: </vt:lpstr>
      <vt:lpstr>Из истории:</vt:lpstr>
      <vt:lpstr>Устройство:  </vt:lpstr>
      <vt:lpstr>Принцип действия:</vt:lpstr>
      <vt:lpstr>Назначение:</vt:lpstr>
      <vt:lpstr>Применение в быту: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КОЛЛЕКТОРНЫЙ ЭЛЕКТРОДВИГАТЕЛЬ</dc:title>
  <dc:creator>1</dc:creator>
  <cp:lastModifiedBy>Admin</cp:lastModifiedBy>
  <cp:revision>5</cp:revision>
  <dcterms:created xsi:type="dcterms:W3CDTF">2009-01-22T16:14:29Z</dcterms:created>
  <dcterms:modified xsi:type="dcterms:W3CDTF">2013-02-03T22:56:10Z</dcterms:modified>
</cp:coreProperties>
</file>