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57" r:id="rId5"/>
    <p:sldId id="262" r:id="rId6"/>
    <p:sldId id="258" r:id="rId7"/>
    <p:sldId id="259" r:id="rId8"/>
    <p:sldId id="267" r:id="rId9"/>
    <p:sldId id="271" r:id="rId10"/>
    <p:sldId id="277" r:id="rId11"/>
    <p:sldId id="276" r:id="rId12"/>
    <p:sldId id="266" r:id="rId13"/>
    <p:sldId id="273" r:id="rId14"/>
    <p:sldId id="274" r:id="rId15"/>
    <p:sldId id="275" r:id="rId16"/>
    <p:sldId id="263" r:id="rId17"/>
    <p:sldId id="264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28.33333" units="1/cm"/>
          <inkml:channelProperty channel="Y" name="resolution" value="28.33948" units="1/cm"/>
        </inkml:channelProperties>
      </inkml:inkSource>
      <inkml:timestamp xml:id="ts0" timeString="2014-05-25T13:16:05.1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3398 18653,'0'0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27.05.2014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masterclassy.ru/shite/shite-igrushek/2683-podushka-igrushka-dlya-malysha-zayac-master-klass-s-poshagovymi-foto.html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fkr.ru/catalog/flis" TargetMode="External"/><Relationship Id="rId2" Type="http://schemas.openxmlformats.org/officeDocument/2006/relationships/hyperlink" Target="http://www.ru.all.biz/flis-bgg1066327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moskva.all.biz/hollofajber-dlya-igrushek-i-podushek-g188517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thedifference.ru/chem-otlichaetsya-xollofajber-ot-sintepona/" TargetMode="External"/><Relationship Id="rId2" Type="http://schemas.openxmlformats.org/officeDocument/2006/relationships/hyperlink" Target="http://ru.wikipedia.org/wiki/%D0%A4%D0%BB%D0%B8%D1%8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3243" y="620688"/>
            <a:ext cx="7772400" cy="426720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ru-RU" sz="4000" dirty="0"/>
              <a:t>Творческий </a:t>
            </a:r>
            <a:r>
              <a:rPr lang="ru-RU" sz="4000" dirty="0" smtClean="0"/>
              <a:t>проект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4000" dirty="0" smtClean="0"/>
              <a:t>по </a:t>
            </a:r>
            <a:r>
              <a:rPr lang="ru-RU" sz="4000" dirty="0"/>
              <a:t>предмету: «Технология</a:t>
            </a:r>
            <a:r>
              <a:rPr lang="ru-RU" sz="4000" dirty="0" smtClean="0"/>
              <a:t>»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4000" dirty="0"/>
              <a:t>Раздел: </a:t>
            </a:r>
            <a:r>
              <a:rPr lang="ru-RU" sz="4000" dirty="0" smtClean="0"/>
              <a:t>Рукоделие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4000" dirty="0" smtClean="0"/>
              <a:t>Тема: Изготовление игрушки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491880" y="4509120"/>
            <a:ext cx="6400800" cy="121920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Выполнила  ученица </a:t>
            </a:r>
            <a:r>
              <a:rPr lang="ru-RU" dirty="0" smtClean="0"/>
              <a:t> </a:t>
            </a:r>
            <a:r>
              <a:rPr lang="en-US" dirty="0" smtClean="0"/>
              <a:t>8</a:t>
            </a:r>
            <a:r>
              <a:rPr lang="ru-RU" dirty="0" smtClean="0"/>
              <a:t> </a:t>
            </a:r>
            <a:r>
              <a:rPr lang="ru-RU" dirty="0" smtClean="0"/>
              <a:t>класса</a:t>
            </a:r>
          </a:p>
          <a:p>
            <a:r>
              <a:rPr lang="ru-RU" dirty="0" smtClean="0"/>
              <a:t>Хохлова </a:t>
            </a:r>
            <a:r>
              <a:rPr lang="ru-RU" dirty="0" smtClean="0"/>
              <a:t>Полина </a:t>
            </a:r>
          </a:p>
          <a:p>
            <a:r>
              <a:rPr lang="ru-RU" dirty="0" smtClean="0"/>
              <a:t>Руководитель </a:t>
            </a:r>
            <a:r>
              <a:rPr lang="ru-RU" dirty="0"/>
              <a:t>проекта- </a:t>
            </a:r>
          </a:p>
          <a:p>
            <a:r>
              <a:rPr lang="ru-RU" dirty="0"/>
              <a:t>           учитель технологии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51767" y="6165304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2013- 2014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36027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Внешний </a:t>
            </a:r>
            <a:r>
              <a:rPr lang="ru-RU" dirty="0"/>
              <a:t>вид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9" y="1684575"/>
            <a:ext cx="3317595" cy="248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45" y="1627283"/>
            <a:ext cx="3277196" cy="245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6" y="4142555"/>
            <a:ext cx="3365442" cy="224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45" y="4153135"/>
            <a:ext cx="2448272" cy="233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94" y="4085264"/>
            <a:ext cx="2387787" cy="23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4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 производства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/>
              </a:rPr>
              <a:t>Полный мастер-класс.(ссылка)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8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21" y="4005064"/>
            <a:ext cx="3285898" cy="246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9000"/>
            <a:ext cx="3528053" cy="264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196752"/>
          </a:xfrm>
        </p:spPr>
        <p:txBody>
          <a:bodyPr/>
          <a:lstStyle/>
          <a:p>
            <a:r>
              <a:rPr lang="ru-RU" sz="4400" dirty="0" smtClean="0"/>
              <a:t>Способ </a:t>
            </a:r>
            <a:r>
              <a:rPr lang="ru-RU" sz="4400" dirty="0"/>
              <a:t>производства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14328" y="1340768"/>
            <a:ext cx="4041648" cy="45262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Выкройка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81" y="1916832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79" y="1268758"/>
            <a:ext cx="3198507" cy="239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57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22004"/>
            <a:ext cx="2916155" cy="21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59"/>
            <a:ext cx="8157592" cy="1171093"/>
          </a:xfrm>
        </p:spPr>
        <p:txBody>
          <a:bodyPr/>
          <a:lstStyle/>
          <a:p>
            <a:r>
              <a:rPr lang="ru-RU" dirty="0" smtClean="0"/>
              <a:t>Способ производства</a:t>
            </a:r>
            <a:endParaRPr lang="ru-RU" dirty="0"/>
          </a:p>
        </p:txBody>
      </p:sp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273704"/>
            <a:ext cx="2880318" cy="2160239"/>
          </a:xfrm>
        </p:spPr>
      </p:pic>
      <p:sp>
        <p:nvSpPr>
          <p:cNvPr id="15" name="Объект 14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62224" cy="676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2. </a:t>
            </a:r>
            <a:r>
              <a:rPr lang="ru-RU" sz="2600" dirty="0" smtClean="0"/>
              <a:t>Прошиваем и выворачиваем.</a:t>
            </a:r>
            <a:endParaRPr lang="ru-RU" sz="2600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492796"/>
            <a:ext cx="3456383" cy="259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7032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075240" cy="1124744"/>
          </a:xfrm>
        </p:spPr>
        <p:txBody>
          <a:bodyPr/>
          <a:lstStyle/>
          <a:p>
            <a:r>
              <a:rPr lang="ru-RU" dirty="0"/>
              <a:t>Способ производства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7544" y="1340768"/>
            <a:ext cx="4638288" cy="4606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3. Набиваем ,прошиваем и пришиваем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707" y="3717032"/>
            <a:ext cx="3396208" cy="25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34215"/>
            <a:ext cx="3295430" cy="247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348491" cy="251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3491880" cy="26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е данные 4"/>
              <p14:cNvContentPartPr/>
              <p14:nvPr/>
            </p14:nvContentPartPr>
            <p14:xfrm>
              <a:off x="1223280" y="6715080"/>
              <a:ext cx="360" cy="360"/>
            </p14:xfrm>
          </p:contentPart>
        </mc:Choice>
        <mc:Fallback xmlns="">
          <p:pic>
            <p:nvPicPr>
              <p:cNvPr id="5" name="Рукописные данные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7440" y="665172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51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124744"/>
          </a:xfrm>
        </p:spPr>
        <p:txBody>
          <a:bodyPr/>
          <a:lstStyle/>
          <a:p>
            <a:r>
              <a:rPr lang="ru-RU" dirty="0"/>
              <a:t>Способ производства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4091940" cy="6766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3. Украшаем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506" y="1310292"/>
            <a:ext cx="3318520" cy="248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9048"/>
            <a:ext cx="2843808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05" y="3577950"/>
            <a:ext cx="2979036" cy="223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768080" cy="282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090">
            <a:off x="6228184" y="3809527"/>
            <a:ext cx="2543944" cy="190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71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Экологическое обоснование проекта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539552" y="1556792"/>
            <a:ext cx="7950656" cy="4569688"/>
          </a:xfrm>
        </p:spPr>
        <p:txBody>
          <a:bodyPr/>
          <a:lstStyle/>
          <a:p>
            <a:r>
              <a:rPr lang="ru-RU" dirty="0" smtClean="0"/>
              <a:t>В своем проекте я использую флис, нитки, иглы,холлофайбер и т.д. Эти инструменты и материалы вредных </a:t>
            </a:r>
            <a:r>
              <a:rPr lang="ru-RU" dirty="0"/>
              <a:t>воздействий на организм человека в процессе выполнения работы не оказывает. Оно экологически чистое. </a:t>
            </a:r>
            <a:r>
              <a:rPr lang="ru-RU" dirty="0" smtClean="0"/>
              <a:t>На </a:t>
            </a:r>
            <a:r>
              <a:rPr lang="ru-RU" dirty="0"/>
              <a:t>основе выше изложенного считаю, что изготовление и дальнейшее использование моего проекта не влечет за собой изменений в окружающей среде, нарушений в жизнедеятельности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4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Экономическое обоснование проекта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55609111"/>
              </p:ext>
            </p:extLst>
          </p:nvPr>
        </p:nvGraphicFramePr>
        <p:xfrm>
          <a:off x="539552" y="2132856"/>
          <a:ext cx="8023226" cy="353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613"/>
                <a:gridCol w="4011613"/>
              </a:tblGrid>
              <a:tr h="576928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Название</a:t>
                      </a:r>
                      <a:r>
                        <a:rPr lang="ru-RU" sz="2800" baseline="0" dirty="0" smtClean="0"/>
                        <a:t>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Цена</a:t>
                      </a:r>
                      <a:endParaRPr lang="ru-RU" sz="2800" dirty="0"/>
                    </a:p>
                  </a:txBody>
                  <a:tcPr/>
                </a:tc>
              </a:tr>
              <a:tr h="712676">
                <a:tc>
                  <a:txBody>
                    <a:bodyPr/>
                    <a:lstStyle/>
                    <a:p>
                      <a:r>
                        <a:rPr lang="ru-RU" dirty="0" smtClean="0"/>
                        <a:t>Нитки: белые</a:t>
                      </a:r>
                      <a:r>
                        <a:rPr lang="ru-RU" baseline="0" dirty="0" smtClean="0"/>
                        <a:t> ,медные ,серые, черные.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20+50+25+20=115 руб.</a:t>
                      </a:r>
                      <a:endParaRPr lang="ru-RU" dirty="0"/>
                    </a:p>
                  </a:txBody>
                  <a:tcPr/>
                </a:tc>
              </a:tr>
              <a:tr h="561229">
                <a:tc>
                  <a:txBody>
                    <a:bodyPr/>
                    <a:lstStyle/>
                    <a:p>
                      <a:r>
                        <a:rPr lang="ru-RU" dirty="0" smtClean="0"/>
                        <a:t>Флис белый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"/>
                        </a:rPr>
                        <a:t>80-90</a:t>
                      </a:r>
                      <a:r>
                        <a:rPr lang="ru-RU" baseline="0" dirty="0" smtClean="0">
                          <a:hlinkClick r:id="rId2"/>
                        </a:rPr>
                        <a:t> руб. за 1 м.</a:t>
                      </a:r>
                      <a:endParaRPr lang="ru-RU" dirty="0"/>
                    </a:p>
                  </a:txBody>
                  <a:tcPr/>
                </a:tc>
              </a:tr>
              <a:tr h="561229">
                <a:tc>
                  <a:txBody>
                    <a:bodyPr/>
                    <a:lstStyle/>
                    <a:p>
                      <a:r>
                        <a:rPr lang="ru-RU" dirty="0" smtClean="0"/>
                        <a:t>Флис серый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"/>
                        </a:rPr>
                        <a:t> 73-90руб. за 70 см.</a:t>
                      </a:r>
                      <a:endParaRPr lang="ru-RU" dirty="0"/>
                    </a:p>
                  </a:txBody>
                  <a:tcPr/>
                </a:tc>
              </a:tr>
              <a:tr h="561229">
                <a:tc>
                  <a:txBody>
                    <a:bodyPr/>
                    <a:lstStyle/>
                    <a:p>
                      <a:r>
                        <a:rPr lang="ru-RU" dirty="0" smtClean="0"/>
                        <a:t>Холлофайбер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 +40</a:t>
                      </a:r>
                      <a:r>
                        <a:rPr lang="ru-RU" baseline="0" dirty="0" smtClean="0"/>
                        <a:t> =</a:t>
                      </a:r>
                      <a:r>
                        <a:rPr lang="ru-RU" baseline="0" dirty="0" smtClean="0">
                          <a:hlinkClick r:id="rId4"/>
                        </a:rPr>
                        <a:t>80руб. 200гр.</a:t>
                      </a:r>
                      <a:endParaRPr lang="ru-RU" dirty="0"/>
                    </a:p>
                  </a:txBody>
                  <a:tcPr/>
                </a:tc>
              </a:tr>
              <a:tr h="561229"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  <a:r>
                        <a:rPr lang="ru-RU" baseline="0" dirty="0" smtClean="0"/>
                        <a:t>                                                  Всего: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375 руб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5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1772816"/>
            <a:ext cx="8526720" cy="4641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Все источники информации указаны в проекте с помощью гиперссылок.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77472"/>
            <a:ext cx="41211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3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00486 -0.7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3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600200"/>
          </a:xfrm>
        </p:spPr>
        <p:txBody>
          <a:bodyPr/>
          <a:lstStyle/>
          <a:p>
            <a:r>
              <a:rPr lang="ru-RU" dirty="0"/>
              <a:t>Содержание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>
                <a:hlinkClick r:id="rId2" action="ppaction://hlinksldjump"/>
              </a:rPr>
              <a:t>Определение  </a:t>
            </a:r>
            <a:r>
              <a:rPr lang="ru-RU" dirty="0" smtClean="0">
                <a:hlinkClick r:id="rId2" action="ppaction://hlinksldjump"/>
              </a:rPr>
              <a:t>потребностей</a:t>
            </a:r>
            <a:endParaRPr lang="ru-RU" dirty="0" smtClean="0"/>
          </a:p>
          <a:p>
            <a:r>
              <a:rPr lang="ru-RU" dirty="0">
                <a:hlinkClick r:id="rId3" action="ppaction://hlinksldjump"/>
              </a:rPr>
              <a:t>Цель  и </a:t>
            </a:r>
            <a:r>
              <a:rPr lang="ru-RU" dirty="0" smtClean="0">
                <a:hlinkClick r:id="rId3" action="ppaction://hlinksldjump"/>
              </a:rPr>
              <a:t>задачи</a:t>
            </a:r>
            <a:endParaRPr lang="ru-RU" dirty="0" smtClean="0"/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hlinkClick r:id="rId4" action="ppaction://hlinksldjump"/>
              </a:rPr>
              <a:t>Дизайн-спецификация</a:t>
            </a: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dirty="0">
                <a:hlinkClick r:id="rId5" action="ppaction://hlinksldjump"/>
              </a:rPr>
              <a:t>Первоначальные </a:t>
            </a:r>
            <a:r>
              <a:rPr lang="ru-RU" dirty="0" smtClean="0">
                <a:hlinkClick r:id="rId5" action="ppaction://hlinksldjump"/>
              </a:rPr>
              <a:t>идеи </a:t>
            </a:r>
            <a:r>
              <a:rPr lang="ru-RU" dirty="0" smtClean="0"/>
              <a:t>и выбор лучшей идеи.</a:t>
            </a:r>
          </a:p>
          <a:p>
            <a:r>
              <a:rPr lang="ru-RU" dirty="0">
                <a:hlinkClick r:id="rId6" action="ppaction://hlinksldjump"/>
              </a:rPr>
              <a:t>Способ </a:t>
            </a:r>
            <a:r>
              <a:rPr lang="ru-RU" dirty="0" smtClean="0">
                <a:hlinkClick r:id="rId6" action="ppaction://hlinksldjump"/>
              </a:rPr>
              <a:t>производства</a:t>
            </a: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Экологическое </a:t>
            </a:r>
            <a:r>
              <a:rPr lang="ru-RU" dirty="0">
                <a:hlinkClick r:id="rId7" action="ppaction://hlinksldjump"/>
              </a:rPr>
              <a:t>обоснование </a:t>
            </a:r>
            <a:r>
              <a:rPr lang="ru-RU" dirty="0" smtClean="0">
                <a:hlinkClick r:id="rId7" action="ppaction://hlinksldjump"/>
              </a:rPr>
              <a:t>проекта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Экономическое </a:t>
            </a:r>
            <a:r>
              <a:rPr lang="ru-RU" dirty="0">
                <a:hlinkClick r:id="rId8" action="ppaction://hlinksldjump"/>
              </a:rPr>
              <a:t>обоснование </a:t>
            </a:r>
            <a:r>
              <a:rPr lang="ru-RU" dirty="0" smtClean="0">
                <a:hlinkClick r:id="rId8" action="ppaction://hlinksldjump"/>
              </a:rPr>
              <a:t>проекта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Источники </a:t>
            </a:r>
            <a:r>
              <a:rPr lang="ru-RU" dirty="0"/>
              <a:t>информации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0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Определение  </a:t>
            </a:r>
            <a:r>
              <a:rPr lang="ru-RU" dirty="0"/>
              <a:t>потребностей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ru-RU" dirty="0" smtClean="0"/>
              <a:t>Каждый человек хоть раз в жизни выбирал подарок. И очень часто бывает такая ситуация когда не знаешь что подарить. Хочется чтобы подарок был нужным и красивым. Вот и я столкнулась с такой проблемой. Подумав, я решила, что подарок созданный своими руками будет наилучшим выбором. Т.к. я люблю шить мягкие игрушки, я решила сшить удобную игрушку-подушку.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2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 и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r>
              <a:rPr lang="ru-RU" dirty="0" smtClean="0"/>
              <a:t> Разработать или найти, выполнить </a:t>
            </a:r>
            <a:r>
              <a:rPr lang="ru-RU" dirty="0"/>
              <a:t>подходящую работу.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Цель:</a:t>
            </a:r>
          </a:p>
          <a:p>
            <a:r>
              <a:rPr lang="ru-RU" dirty="0" smtClean="0"/>
              <a:t>Сделать качественную игрушку. Улучшить навык работы на швейной машинке.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2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9" y="4581128"/>
            <a:ext cx="7973609" cy="354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" y="4195365"/>
            <a:ext cx="4102595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" y="836712"/>
            <a:ext cx="26098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t="19071" r="10429" b="9043"/>
          <a:stretch/>
        </p:blipFill>
        <p:spPr bwMode="auto">
          <a:xfrm>
            <a:off x="2841888" y="1916832"/>
            <a:ext cx="3337682" cy="23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792"/>
            <a:ext cx="8301608" cy="947936"/>
          </a:xfrm>
        </p:spPr>
        <p:txBody>
          <a:bodyPr/>
          <a:lstStyle/>
          <a:p>
            <a:r>
              <a:rPr lang="ru-RU" dirty="0"/>
              <a:t>Первоначальные идеи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0728"/>
            <a:ext cx="2808312" cy="231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39261"/>
            <a:ext cx="2749000" cy="274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8" y="-1591234"/>
            <a:ext cx="8147248" cy="20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4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-0.00504 0.1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Дизайн-спецификация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3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700808"/>
            <a:ext cx="4038600" cy="4525963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Материалы</a:t>
            </a: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Техника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безопасности </a:t>
            </a: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Материалы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13184" y="4437112"/>
            <a:ext cx="8291264" cy="168905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Для своего проекта я решила использовать </a:t>
            </a:r>
            <a:r>
              <a:rPr lang="ru-RU" dirty="0" smtClean="0">
                <a:hlinkClick r:id="rId2"/>
              </a:rPr>
              <a:t>флис</a:t>
            </a:r>
            <a:r>
              <a:rPr lang="ru-RU" dirty="0" smtClean="0"/>
              <a:t> т.к. этот материал приятен на ощупь и гипоаллергенен, в  качестве наполнителя я решила использовать холлофайбер т.к. он </a:t>
            </a:r>
            <a:r>
              <a:rPr lang="ru-RU" dirty="0" smtClean="0">
                <a:hlinkClick r:id="rId3"/>
              </a:rPr>
              <a:t>выгодно отличается от синтепона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36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7207"/>
            <a:ext cx="3312368" cy="329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19472"/>
            <a:ext cx="4730025" cy="673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71712" y="0"/>
            <a:ext cx="9296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08252" y="0"/>
            <a:ext cx="92522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53" y="-35278"/>
            <a:ext cx="9333012" cy="69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11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502</TotalTime>
  <Words>334</Words>
  <Application>Microsoft Office PowerPoint</Application>
  <PresentationFormat>Экран (4:3)</PresentationFormat>
  <Paragraphs>57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Исполнительная</vt:lpstr>
      <vt:lpstr>    Творческий проект по предмету: «Технология» Раздел: Рукоделие Тема: Изготовление игрушки </vt:lpstr>
      <vt:lpstr>Содержание проекта</vt:lpstr>
      <vt:lpstr>Определение  потребностей</vt:lpstr>
      <vt:lpstr>Цель  и задачи</vt:lpstr>
      <vt:lpstr>Первоначальные идеи</vt:lpstr>
      <vt:lpstr>Дизайн-спецификация</vt:lpstr>
      <vt:lpstr>Содержание</vt:lpstr>
      <vt:lpstr>Материалы </vt:lpstr>
      <vt:lpstr>Презентация PowerPoint</vt:lpstr>
      <vt:lpstr>Внешний вид </vt:lpstr>
      <vt:lpstr>Способ производства</vt:lpstr>
      <vt:lpstr>Способ производства</vt:lpstr>
      <vt:lpstr>Способ производства</vt:lpstr>
      <vt:lpstr>Способ производства</vt:lpstr>
      <vt:lpstr>Способ производства</vt:lpstr>
      <vt:lpstr>Экологическое обоснование проекта</vt:lpstr>
      <vt:lpstr> Экономическое обоснование проекта</vt:lpstr>
      <vt:lpstr>Источники информации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по предмету: «Технология» Раздел: Рукоделие Тема:</dc:title>
  <dc:creator>User</dc:creator>
  <cp:lastModifiedBy>User</cp:lastModifiedBy>
  <cp:revision>26</cp:revision>
  <dcterms:created xsi:type="dcterms:W3CDTF">2014-05-18T17:06:49Z</dcterms:created>
  <dcterms:modified xsi:type="dcterms:W3CDTF">2014-05-27T12:00:21Z</dcterms:modified>
</cp:coreProperties>
</file>