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05" autoAdjust="0"/>
    <p:restoredTop sz="94660"/>
  </p:normalViewPr>
  <p:slideViewPr>
    <p:cSldViewPr>
      <p:cViewPr>
        <p:scale>
          <a:sx n="33" d="100"/>
          <a:sy n="33" d="100"/>
        </p:scale>
        <p:origin x="-1032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428580"/>
            <a:ext cx="9215502" cy="64294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Pour">
              <a:avLst>
                <a:gd name="adj1" fmla="val 10497966"/>
                <a:gd name="adj2" fmla="val 57128"/>
              </a:avLst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Ю</a:t>
            </a:r>
            <a:r>
              <a:rPr lang="ru-RU" sz="4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рий </a:t>
            </a:r>
            <a:r>
              <a:rPr lang="ru-RU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В</a:t>
            </a:r>
            <a:r>
              <a:rPr lang="ru-RU" sz="4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избор</a:t>
            </a:r>
            <a:endParaRPr lang="ru-RU" sz="5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2" name="Picture 2" descr="C:\Users\dns\Desktop\DSCN3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214554"/>
            <a:ext cx="3500462" cy="3968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4857752" cy="5429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i="1" dirty="0" smtClean="0"/>
              <a:t>     </a:t>
            </a:r>
            <a:r>
              <a:rPr lang="ru-RU" sz="2400" b="1" i="1" dirty="0" smtClean="0"/>
              <a:t>►Юрий </a:t>
            </a:r>
            <a:r>
              <a:rPr lang="ru-RU" sz="2400" b="1" i="1" dirty="0" smtClean="0"/>
              <a:t>Иосифович Визбор родился в 1934 году в Москве. </a:t>
            </a:r>
          </a:p>
          <a:p>
            <a:pPr>
              <a:buNone/>
            </a:pPr>
            <a:r>
              <a:rPr lang="ru-RU" sz="2400" b="1" i="1" dirty="0" smtClean="0"/>
              <a:t>     ►</a:t>
            </a:r>
            <a:r>
              <a:rPr lang="ru-RU" sz="2400" b="1" i="1" dirty="0" smtClean="0"/>
              <a:t>После </a:t>
            </a:r>
            <a:r>
              <a:rPr lang="ru-RU" sz="2400" b="1" i="1" dirty="0" smtClean="0"/>
              <a:t>школы пошел в Московский пединститут на факультет  русского языка и литературы. И там  В 1951 году  написал свою первую песню –  «Мадагаскар»:</a:t>
            </a:r>
          </a:p>
          <a:p>
            <a:pPr>
              <a:buNone/>
            </a:pPr>
            <a:r>
              <a:rPr lang="ru-RU" sz="2400" b="1" i="1" dirty="0" smtClean="0"/>
              <a:t>              </a:t>
            </a:r>
          </a:p>
          <a:p>
            <a:pPr algn="ctr">
              <a:buNone/>
            </a:pPr>
            <a:r>
              <a:rPr lang="ru-RU" sz="2400" b="1" i="1" dirty="0" smtClean="0"/>
              <a:t>     «Чутко горы спят , </a:t>
            </a:r>
          </a:p>
          <a:p>
            <a:pPr algn="ctr">
              <a:buNone/>
            </a:pPr>
            <a:r>
              <a:rPr lang="ru-RU" sz="2400" b="1" i="1" dirty="0" smtClean="0"/>
              <a:t>       Южный Крест залез на небо,</a:t>
            </a:r>
          </a:p>
          <a:p>
            <a:pPr algn="ctr">
              <a:buNone/>
            </a:pPr>
            <a:r>
              <a:rPr lang="ru-RU" sz="2400" b="1" i="1" dirty="0" smtClean="0"/>
              <a:t>     Спустился вниз, в долину облака.</a:t>
            </a:r>
          </a:p>
          <a:p>
            <a:pPr algn="ctr">
              <a:buNone/>
            </a:pPr>
            <a:r>
              <a:rPr lang="ru-RU" sz="2400" b="1" i="1" dirty="0" smtClean="0"/>
              <a:t>             Осторожней, друг, -    </a:t>
            </a:r>
          </a:p>
          <a:p>
            <a:pPr algn="ctr">
              <a:buNone/>
            </a:pPr>
            <a:r>
              <a:rPr lang="ru-RU" sz="2400" b="1" i="1" dirty="0" smtClean="0"/>
              <a:t>      Ведь никто из нас здесь не был,</a:t>
            </a:r>
          </a:p>
          <a:p>
            <a:pPr algn="ctr">
              <a:buNone/>
            </a:pPr>
            <a:r>
              <a:rPr lang="ru-RU" sz="2400" b="1" i="1" dirty="0" smtClean="0"/>
              <a:t>   В  таинственной стране Мадагаскар</a:t>
            </a:r>
            <a:r>
              <a:rPr lang="ru-RU" sz="2800" b="1" i="1" dirty="0" smtClean="0"/>
              <a:t>».</a:t>
            </a:r>
            <a:endParaRPr lang="ru-RU" sz="2800" b="1" i="1" dirty="0"/>
          </a:p>
        </p:txBody>
      </p:sp>
      <p:pic>
        <p:nvPicPr>
          <p:cNvPr id="1026" name="Picture 2" descr="C:\Users\dns\Desktop\182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9622" y="2357430"/>
            <a:ext cx="3625235" cy="3054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6000760" cy="57150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/>
              <a:t>     ► Он </a:t>
            </a:r>
            <a:r>
              <a:rPr lang="ru-RU" sz="1800" b="1" i="1" dirty="0" smtClean="0"/>
              <a:t>попал на работу в школу в Архангельской области, но всего на полгода, а потом, как у всех, армия.</a:t>
            </a:r>
          </a:p>
          <a:p>
            <a:pPr>
              <a:buNone/>
            </a:pPr>
            <a:r>
              <a:rPr lang="ru-RU" sz="1800" b="1" i="1" dirty="0" smtClean="0"/>
              <a:t>      Вернувшись уже  не учительствовал, работал на Гостелерадио, страшно престижное было место  в СССР.  Радио! Миллионы  слушателей и зрителей. Может быть, именно поэтому не стихи, а песни, новый жанр, который потом назовут бардровский, захлестнул его.</a:t>
            </a:r>
          </a:p>
          <a:p>
            <a:pPr>
              <a:buNone/>
            </a:pPr>
            <a:r>
              <a:rPr lang="ru-RU" sz="1800" b="1" i="1" dirty="0" smtClean="0"/>
              <a:t>    </a:t>
            </a:r>
            <a:r>
              <a:rPr lang="ru-RU" sz="1800" b="1" i="1" dirty="0" smtClean="0"/>
              <a:t> ► </a:t>
            </a:r>
            <a:r>
              <a:rPr lang="ru-RU" sz="1800" b="1" i="1" dirty="0" smtClean="0"/>
              <a:t>За 10 лет Юрий написал 50 песен, ставших популярными в студенческой среде. 16 из них написаны в соавторстве со Светланой  Богдасарвой, Однокурсницей Юрия.</a:t>
            </a:r>
          </a:p>
          <a:p>
            <a:pPr>
              <a:buNone/>
            </a:pPr>
            <a:r>
              <a:rPr lang="ru-RU" sz="1800" b="1" i="1" dirty="0" smtClean="0"/>
              <a:t>      В  </a:t>
            </a:r>
            <a:r>
              <a:rPr lang="ru-RU" sz="1800" b="1" i="1" dirty="0" smtClean="0"/>
              <a:t>1961 году  Москвиной была сделана первая профессиональная запись в студии ГДРЗ. Только один час Визбор пел свои песни, еще один час  записи – песни  Булата Окуджавы, Ады Якушевой неизвестных авторов. В конце этого « радиоконцерта» Юрий спел под гитару известный  советский  шлягер « Я люблю тебя , жизнь».</a:t>
            </a:r>
          </a:p>
        </p:txBody>
      </p:sp>
      <p:pic>
        <p:nvPicPr>
          <p:cNvPr id="2050" name="Picture 2" descr="C:\Users\dns\Desktop\DSCN3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00042"/>
            <a:ext cx="2500330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3" descr="C:\Users\dns\Desktop\Летиратура 6 класс\Визбор\a-Vizb_kin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00" y="4572008"/>
            <a:ext cx="3571900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4429124" cy="41433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/>
              <a:t>  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► В </a:t>
            </a:r>
            <a:r>
              <a:rPr lang="ru-RU" sz="2000" i="1" dirty="0" smtClean="0"/>
              <a:t>1970 году Визбор  переходит на работу  редактором сценарного отдела  творческого объединения «Экран». Снимается в фильмах и пашет сценарий.</a:t>
            </a:r>
          </a:p>
          <a:p>
            <a:pPr>
              <a:buNone/>
            </a:pPr>
            <a:r>
              <a:rPr lang="ru-RU" sz="2000" i="1" dirty="0" smtClean="0"/>
              <a:t> ►  17 </a:t>
            </a:r>
            <a:r>
              <a:rPr lang="ru-RU" sz="2000" i="1" dirty="0" smtClean="0"/>
              <a:t>сентября 1984 года Юрия Визбора не стало. За всю жизнь он написал около 320 песен.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 ►   И </a:t>
            </a:r>
            <a:r>
              <a:rPr lang="ru-RU" sz="2000" i="1" dirty="0" smtClean="0"/>
              <a:t>главное- осталось великое движение романтиков с гитарой …</a:t>
            </a:r>
          </a:p>
          <a:p>
            <a:pPr>
              <a:buNone/>
            </a:pPr>
            <a:r>
              <a:rPr lang="ru-RU" sz="2000" i="1" dirty="0" smtClean="0"/>
              <a:t>      </a:t>
            </a:r>
          </a:p>
          <a:p>
            <a:pPr>
              <a:buNone/>
            </a:pPr>
            <a:r>
              <a:rPr lang="ru-RU" sz="2000" i="1" dirty="0" smtClean="0"/>
              <a:t> </a:t>
            </a:r>
            <a:r>
              <a:rPr lang="ru-RU" sz="2000" i="1" dirty="0" smtClean="0"/>
              <a:t>        </a:t>
            </a:r>
            <a:r>
              <a:rPr lang="ru-RU" sz="2800" i="1" dirty="0" smtClean="0">
                <a:solidFill>
                  <a:srgbClr val="FF0000"/>
                </a:solidFill>
              </a:rPr>
              <a:t>Спасибо, Визбор!  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i="1" dirty="0" smtClean="0"/>
              <a:t>                 </a:t>
            </a:r>
            <a:endParaRPr lang="ru-RU" sz="2400" i="1" dirty="0" smtClean="0"/>
          </a:p>
        </p:txBody>
      </p:sp>
      <p:pic>
        <p:nvPicPr>
          <p:cNvPr id="3074" name="Picture 2" descr="C:\Users\dns\Desktop\Летиратура 6 класс\Визбор\DSCN3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429000"/>
            <a:ext cx="2761762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C:\Users\dns\Desktop\Летиратура 6 класс\Визбор\imagesCA4DQ1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2571736" cy="3218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C:\Users\dns\Desktop\Летиратура 6 класс\Визбор\Vizb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0"/>
            <a:ext cx="2183561" cy="321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Летиратура 6 класс\Визбор\DSCN3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imagesCA1CC1P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28" cy="6215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imagesCA1V8XV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72494" cy="6500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175</TotalTime>
  <Words>304</Words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25</cp:revision>
  <dcterms:created xsi:type="dcterms:W3CDTF">2014-01-29T12:05:59Z</dcterms:created>
  <dcterms:modified xsi:type="dcterms:W3CDTF">2014-02-02T12:30:03Z</dcterms:modified>
</cp:coreProperties>
</file>