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  <p:sldId id="262" r:id="rId7"/>
    <p:sldId id="263" r:id="rId8"/>
    <p:sldId id="261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7B0551"/>
    <a:srgbClr val="800080"/>
    <a:srgbClr val="99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20"/>
    <p:restoredTop sz="94660"/>
  </p:normalViewPr>
  <p:slideViewPr>
    <p:cSldViewPr>
      <p:cViewPr varScale="1">
        <p:scale>
          <a:sx n="63" d="100"/>
          <a:sy n="63" d="100"/>
        </p:scale>
        <p:origin x="-168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 dirty="0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CDDD-BBF4-4108-9CAD-2B6DEB42D21A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71FB-12A8-4CBD-91F8-F45701D0F5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CDDD-BBF4-4108-9CAD-2B6DEB42D21A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71FB-12A8-4CBD-91F8-F45701D0F5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CDDD-BBF4-4108-9CAD-2B6DEB42D21A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71FB-12A8-4CBD-91F8-F45701D0F5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bg>
      <p:bgPr>
        <a:solidFill>
          <a:srgbClr val="7B05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CDDD-BBF4-4108-9CAD-2B6DEB42D21A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71FB-12A8-4CBD-91F8-F45701D0F5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bg>
      <p:bgPr>
        <a:blipFill dpi="0" rotWithShape="1">
          <a:blip r:embed="rId2" cstate="print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 b="1" cap="none" spc="0">
                <a:ln w="12700">
                  <a:solidFill>
                    <a:schemeClr val="tx2">
                      <a:satMod val="155000"/>
                    </a:schemeClr>
                  </a:solidFill>
                  <a:prstDash val="solid"/>
                </a:ln>
                <a:solidFill>
                  <a:schemeClr val="bg2">
                    <a:tint val="85000"/>
                    <a:satMod val="155000"/>
                  </a:schemeClr>
                </a:solidFill>
                <a:effectLst>
                  <a:outerShdw blurRad="41275" dist="20320" dir="1800000" algn="tl" rotWithShape="0">
                    <a:srgbClr val="000000">
                      <a:alpha val="40000"/>
                    </a:srgbClr>
                  </a:outerShdw>
                </a:effectLst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CDDD-BBF4-4108-9CAD-2B6DEB42D21A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71FB-12A8-4CBD-91F8-F45701D0F5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CDDD-BBF4-4108-9CAD-2B6DEB42D21A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71FB-12A8-4CBD-91F8-F45701D0F5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CDDD-BBF4-4108-9CAD-2B6DEB42D21A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71FB-12A8-4CBD-91F8-F45701D0F5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CDDD-BBF4-4108-9CAD-2B6DEB42D21A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71FB-12A8-4CBD-91F8-F45701D0F5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CDDD-BBF4-4108-9CAD-2B6DEB42D21A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71FB-12A8-4CBD-91F8-F45701D0F5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CDDD-BBF4-4108-9CAD-2B6DEB42D21A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71FB-12A8-4CBD-91F8-F45701D0F5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dirty="0" smtClean="0"/>
              <a:t>Вставка рисунка</a:t>
            </a:r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CC7CDDD-BBF4-4108-9CAD-2B6DEB42D21A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0B371FB-12A8-4CBD-91F8-F45701D0F5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Ovr>
    <a:masterClrMapping/>
  </p:clrMapOvr>
  <p:transition>
    <p:wheel spokes="3"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7B055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adamast_ru_pic1255325165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0" y="0"/>
            <a:ext cx="1512708" cy="1399422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00166" y="274638"/>
            <a:ext cx="7186634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CC7CDDD-BBF4-4108-9CAD-2B6DEB42D21A}" type="datetimeFigureOut">
              <a:rPr lang="ru-RU" smtClean="0"/>
              <a:pPr/>
              <a:t>22.11.2012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0B371FB-12A8-4CBD-91F8-F45701D0F5D9}" type="slidenum">
              <a:rPr lang="ru-RU" smtClean="0"/>
              <a:pPr/>
              <a:t>‹#›</a:t>
            </a:fld>
            <a:endParaRPr lang="ru-RU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>
    <p:wheel spokes="3"/>
  </p:transition>
  <p:txStyles>
    <p:titleStyle>
      <a:lvl1pPr algn="ctr" defTabSz="914400" rtl="0" eaLnBrk="1" latinLnBrk="0" hangingPunct="1">
        <a:spcBef>
          <a:spcPct val="0"/>
        </a:spcBef>
        <a:buNone/>
        <a:defRPr sz="4400" b="0" kern="1200" cap="none" spc="0">
          <a:ln w="18415" cmpd="sng">
            <a:solidFill>
              <a:srgbClr val="FFFFFF"/>
            </a:solidFill>
            <a:prstDash val="solid"/>
          </a:ln>
          <a:solidFill>
            <a:srgbClr val="FFFFFF"/>
          </a:solidFill>
          <a:effectLst>
            <a:outerShdw blurRad="63500" dir="3600000" algn="tl" rotWithShape="0">
              <a:srgbClr val="000000">
                <a:alpha val="70000"/>
              </a:srgbClr>
            </a:outerShdw>
          </a:effectLst>
          <a:latin typeface="Constantia" pitchFamily="18" charset="0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bg1"/>
          </a:solidFill>
          <a:latin typeface="Constantia" pitchFamily="18" charset="0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audio" Target="file:///C:\Documents%20and%20Settings\ADMIN\&#1052;&#1086;&#1080;%20&#1076;&#1086;&#1082;&#1091;&#1084;&#1077;&#1085;&#1090;&#1099;\Downloads\&#1051;&#1102;&#1073;&#1101;%20-%20&#1041;&#1072;&#1073;&#1091;&#1096;&#1082;&#1072;,%20&#1103;%20&#1083;&#1102;&#1073;&#1083;&#1102;%20&#1090;&#1077;&#1073;&#1103;.mp3" TargetMode="Externa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285852" y="0"/>
            <a:ext cx="7100910" cy="1885962"/>
          </a:xfrm>
        </p:spPr>
        <p:txBody>
          <a:bodyPr>
            <a:normAutofit/>
          </a:bodyPr>
          <a:lstStyle/>
          <a:p>
            <a:r>
              <a:rPr lang="ru-RU" sz="8000" dirty="0" smtClean="0">
                <a:solidFill>
                  <a:schemeClr val="tx1"/>
                </a:solidFill>
              </a:rPr>
              <a:t>Презентация</a:t>
            </a:r>
            <a:endParaRPr lang="ru-RU" sz="8000" dirty="0">
              <a:solidFill>
                <a:schemeClr val="tx1"/>
              </a:solidFill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943072" y="4929198"/>
            <a:ext cx="7200928" cy="1928802"/>
          </a:xfrm>
        </p:spPr>
        <p:txBody>
          <a:bodyPr>
            <a:normAutofit/>
          </a:bodyPr>
          <a:lstStyle/>
          <a:p>
            <a:pPr algn="r"/>
            <a:r>
              <a:rPr lang="ru-RU" i="1" dirty="0" smtClean="0">
                <a:solidFill>
                  <a:schemeClr val="accent6"/>
                </a:solidFill>
              </a:rPr>
              <a:t>Подготовила ученица 9 «А»</a:t>
            </a:r>
          </a:p>
          <a:p>
            <a:pPr algn="r"/>
            <a:r>
              <a:rPr lang="ru-RU" i="1" dirty="0" smtClean="0">
                <a:solidFill>
                  <a:schemeClr val="accent6"/>
                </a:solidFill>
              </a:rPr>
              <a:t>класса </a:t>
            </a:r>
          </a:p>
          <a:p>
            <a:pPr algn="r"/>
            <a:r>
              <a:rPr lang="ru-RU" i="1" dirty="0" smtClean="0">
                <a:solidFill>
                  <a:schemeClr val="accent6"/>
                </a:solidFill>
              </a:rPr>
              <a:t>Гудь Оксана.</a:t>
            </a:r>
            <a:endParaRPr lang="ru-RU" i="1" dirty="0">
              <a:solidFill>
                <a:schemeClr val="accent6"/>
              </a:solidFill>
            </a:endParaRPr>
          </a:p>
        </p:txBody>
      </p:sp>
      <p:pic>
        <p:nvPicPr>
          <p:cNvPr id="4" name="Любэ - Бабушка, я люблю тебя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3"/>
          <a:stretch>
            <a:fillRect/>
          </a:stretch>
        </p:blipFill>
        <p:spPr>
          <a:xfrm>
            <a:off x="357158" y="6000768"/>
            <a:ext cx="304800" cy="304800"/>
          </a:xfrm>
          <a:prstGeom prst="rect">
            <a:avLst/>
          </a:prstGeom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4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numSld="8" showWhenStopped="0">
                <p:cTn id="7" repeatCount="3000" fill="hold" display="0">
                  <p:stCondLst>
                    <p:cond delay="indefinite"/>
                  </p:stCondLst>
                  <p:endCondLst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4"/>
                </p:tgtEl>
              </p:cMediaNode>
            </p:audio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214282" y="5429264"/>
            <a:ext cx="864399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000" dirty="0" smtClean="0"/>
              <a:t>Бабушки – великие труженицы. За их плечами очень трудная жизнь, но они сохранили в своих сердцах доброту и преданность, любовь к семье, детям и внукам.</a:t>
            </a:r>
            <a:endParaRPr lang="ru-RU" sz="2000" dirty="0"/>
          </a:p>
        </p:txBody>
      </p:sp>
      <p:pic>
        <p:nvPicPr>
          <p:cNvPr id="6" name="Рисунок 5" descr="1319206930_babus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214546" y="1071546"/>
            <a:ext cx="4905401" cy="3669240"/>
          </a:xfrm>
          <a:prstGeom prst="rect">
            <a:avLst/>
          </a:prstGeom>
          <a:ln w="38100" cap="sq">
            <a:solidFill>
              <a:schemeClr val="tx1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071870" y="214290"/>
            <a:ext cx="507213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ru-RU" b="1" i="1" dirty="0" smtClean="0"/>
              <a:t>«Бабушки </a:t>
            </a:r>
            <a:r>
              <a:rPr lang="ru-RU" b="1" i="1" dirty="0" smtClean="0"/>
              <a:t>– хранительницы домашнего </a:t>
            </a:r>
            <a:r>
              <a:rPr lang="ru-RU" b="1" i="1" dirty="0" smtClean="0"/>
              <a:t>очага».</a:t>
            </a:r>
            <a:endParaRPr lang="ru-RU" dirty="0"/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-285784" y="2571744"/>
            <a:ext cx="4786346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 с бабушкой своею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Дружу давным-давно.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Она во всех затеях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Со мною за одно.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Я с ней не знаю скуки,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Мне все приятно в ней.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Но бабушкины руки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Люблю всего сильней.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Ах, сколько эти руки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Чудесного творят!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Латают, вяжут, метят,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Все что-то мастерят.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  <p:sp>
        <p:nvSpPr>
          <p:cNvPr id="1027" name="Rectangle 3"/>
          <p:cNvSpPr>
            <a:spLocks noChangeArrowheads="1"/>
          </p:cNvSpPr>
          <p:nvPr/>
        </p:nvSpPr>
        <p:spPr bwMode="auto">
          <a:xfrm>
            <a:off x="2714612" y="0"/>
            <a:ext cx="6429388" cy="1169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«Человек, который любит меня больше всех на свете, - это моя бабушка. Её глаза редко бывают строгими, они излучают доброту и любовь.  Нежные и мягкие руки бабушки очень ласковые и умеют всё.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Я очень люблю свою бабушку. Она всегда выручит в трудную минуту».</a:t>
            </a:r>
            <a:endParaRPr kumimoji="0" lang="ru-RU" sz="1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9" name="Рисунок 8" descr="CYxEtryiQtLTkebQa.jpe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 flipH="1">
            <a:off x="4214810" y="1142984"/>
            <a:ext cx="4071966" cy="5477517"/>
          </a:xfrm>
          <a:prstGeom prst="ellipse">
            <a:avLst/>
          </a:prstGeom>
          <a:ln>
            <a:noFill/>
          </a:ln>
          <a:effectLst>
            <a:glow rad="63500">
              <a:schemeClr val="accent2">
                <a:satMod val="175000"/>
                <a:alpha val="40000"/>
              </a:schemeClr>
            </a:glow>
            <a:outerShdw blurRad="76200" dist="12700" dir="2700000" sy="-23000" kx="-800400" algn="bl" rotWithShape="0">
              <a:prstClr val="black">
                <a:alpha val="20000"/>
              </a:prstClr>
            </a:outerShdw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2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02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02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025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025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025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25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025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025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025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7" dur="1000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1025">
                                            <p:txEl>
                                              <p:pRg st="10" end="1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6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2" dur="1000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63" dur="10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4" dur="1000" fill="hold"/>
                                        <p:tgtEl>
                                          <p:spTgt spid="1025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5" name="Rectangle 1"/>
          <p:cNvSpPr>
            <a:spLocks noChangeArrowheads="1"/>
          </p:cNvSpPr>
          <p:nvPr/>
        </p:nvSpPr>
        <p:spPr bwMode="auto">
          <a:xfrm>
            <a:off x="3929058" y="0"/>
            <a:ext cx="5214942" cy="150017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1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</a:t>
            </a: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Бабушка, любимая, родная,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Ты ночи из-за нас не досыпала,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И рано волосы покрылись сединой.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Мы поздно узнаем, порою,</a:t>
            </a:r>
            <a:endParaRPr kumimoji="0" lang="ru-RU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Как надо твой беречь покой</a:t>
            </a:r>
            <a:r>
              <a:rPr kumimoji="0" lang="ru-RU" sz="14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.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0" y="4572008"/>
            <a:ext cx="9144000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Ну как можно не любить наших бабушек?</a:t>
            </a: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600" b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Они</a:t>
            </a:r>
            <a:r>
              <a:rPr kumimoji="0" lang="ru-RU" sz="1600" b="0" u="none" strike="noStrike" cap="none" normalizeH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  <a:r>
              <a:rPr kumimoji="0" lang="ru-RU" sz="1600" b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всегда тщательно готовятся к нашему приезду и наготавливают множество самых разнообразных вкусностей, каких не готовят ни в одном дорогом ресторане. Не случайно говорят, что бабушки внуков любят больше, чем собственных детей. И именно поэтому наши бабушки очень часто нас балуют и позволяют то, что не позволяют родители. Самое главное для каждого из нас – вовремя оценить эту любовь и заботу, и сделать своей бабушке хотя бы что-то приятное. Как правило, для них не так важны какие-то материальные подарки, сколько важно наше отношение и добрые слова. </a:t>
            </a:r>
            <a:r>
              <a:rPr kumimoji="0" lang="ru-RU" sz="1600" b="0" i="0" u="none" strike="noStrike" cap="none" normalizeH="0" baseline="0" dirty="0" smtClean="0">
                <a:ln>
                  <a:noFill/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cs typeface="Arial" pitchFamily="34" charset="0"/>
              </a:rPr>
              <a:t> </a:t>
            </a:r>
          </a:p>
        </p:txBody>
      </p:sp>
      <p:pic>
        <p:nvPicPr>
          <p:cNvPr id="9" name="Рисунок 8" descr="1340518395_babushka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643042" y="1357298"/>
            <a:ext cx="3643338" cy="312286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1638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7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2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2000" fill="hold"/>
                                        <p:tgtEl>
                                          <p:spTgt spid="1638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72036" y="0"/>
            <a:ext cx="3571964" cy="928670"/>
          </a:xfrm>
        </p:spPr>
        <p:txBody>
          <a:bodyPr>
            <a:normAutofit/>
          </a:bodyPr>
          <a:lstStyle/>
          <a:p>
            <a:pPr algn="r"/>
            <a:r>
              <a:rPr lang="ru-RU" sz="1800" b="1" i="1" dirty="0" smtClean="0">
                <a:solidFill>
                  <a:schemeClr val="bg1"/>
                </a:solidFill>
              </a:rPr>
              <a:t>«Бабушки </a:t>
            </a:r>
            <a:r>
              <a:rPr lang="ru-RU" sz="1800" b="1" i="1" dirty="0" smtClean="0">
                <a:solidFill>
                  <a:schemeClr val="bg1"/>
                </a:solidFill>
              </a:rPr>
              <a:t>–</a:t>
            </a:r>
            <a:r>
              <a:rPr lang="ru-RU" sz="1800" b="1" i="1" dirty="0" smtClean="0"/>
              <a:t>рукодельницы</a:t>
            </a:r>
            <a:r>
              <a:rPr lang="ru-RU" sz="1800" b="1" i="1" dirty="0" smtClean="0">
                <a:solidFill>
                  <a:schemeClr val="bg1"/>
                </a:solidFill>
              </a:rPr>
              <a:t>».</a:t>
            </a:r>
            <a:r>
              <a:rPr lang="ru-RU" sz="1800" b="1" i="1" dirty="0" smtClean="0">
                <a:solidFill>
                  <a:schemeClr val="bg1"/>
                </a:solidFill>
              </a:rPr>
              <a:t>	</a:t>
            </a:r>
            <a:endParaRPr lang="ru-RU" sz="1800" dirty="0">
              <a:solidFill>
                <a:schemeClr val="bg1"/>
              </a:solidFill>
            </a:endParaRPr>
          </a:p>
        </p:txBody>
      </p:sp>
      <p:pic>
        <p:nvPicPr>
          <p:cNvPr id="4" name="Рисунок 3" descr="untitled.pn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14282" y="1428736"/>
            <a:ext cx="5202676" cy="38576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17409" name="Rectangle 1"/>
          <p:cNvSpPr>
            <a:spLocks noChangeArrowheads="1"/>
          </p:cNvSpPr>
          <p:nvPr/>
        </p:nvSpPr>
        <p:spPr bwMode="auto">
          <a:xfrm>
            <a:off x="214282" y="5643578"/>
            <a:ext cx="8715404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Несмотря на трудную жизнь, бабушки сохранили чувство прекрасного. Они великолепные мастерицы, прекрасные кулинары и учат  этому своих детей , внуков и внучек.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3000364" y="1714488"/>
            <a:ext cx="6143636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   </a:t>
            </a: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Мы любим нашу бабушку,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Мы очень дружим с ней.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Умеет наша бабушка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Нам варежки вязать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И пирожки вкусные 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Ей можно заказать.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Милая бабушка,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Добрая бабушка,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Ласковая бабушка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000" b="0" i="1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Arial" pitchFamily="34" charset="0"/>
                <a:ea typeface="Times New Roman" pitchFamily="18" charset="0"/>
                <a:cs typeface="Arial" pitchFamily="34" charset="0"/>
              </a:rPr>
              <a:t>                              Любит нас.</a:t>
            </a:r>
            <a:endParaRPr kumimoji="0" lang="ru-RU" sz="20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7410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7410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1000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7410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1000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17410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2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8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1000" fill="hold"/>
                                        <p:tgtEl>
                                          <p:spTgt spid="17410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1000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17410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7410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17410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17410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17410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Babushka-lyubimay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572132" y="214290"/>
            <a:ext cx="3137711" cy="313771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5" name="TextBox 4"/>
          <p:cNvSpPr txBox="1"/>
          <p:nvPr/>
        </p:nvSpPr>
        <p:spPr>
          <a:xfrm>
            <a:off x="5000628" y="3718679"/>
            <a:ext cx="3929090" cy="313932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Много у бабушки с нами хлопот –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Варит нам бабушка сладкий компот,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Шапочки теплые надо связать,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Сказку веселую нам рассказать.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Трудится бабушка целые дни.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Бабушка, милая, сядь отдохни!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тебе песенку нашу споем…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Дружно мы с бабушкой милой живем!</a:t>
            </a:r>
            <a:br>
              <a:rPr lang="ru-RU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7" name="Рисунок 6" descr="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flipH="1">
            <a:off x="428596" y="1571612"/>
            <a:ext cx="4000528" cy="48853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 descr="nouvel5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215074" y="3571876"/>
            <a:ext cx="2608234" cy="3116839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5" name="Рисунок 4" descr="y_46653fcf.jpg"/>
          <p:cNvPicPr>
            <a:picLocks noChangeAspect="1"/>
          </p:cNvPicPr>
          <p:nvPr/>
        </p:nvPicPr>
        <p:blipFill>
          <a:blip r:embed="rId3"/>
          <a:srcRect t="5754" r="4750" b="11773"/>
          <a:stretch>
            <a:fillRect/>
          </a:stretch>
        </p:blipFill>
        <p:spPr>
          <a:xfrm>
            <a:off x="6215074" y="285728"/>
            <a:ext cx="2571768" cy="298650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pic>
        <p:nvPicPr>
          <p:cNvPr id="6" name="Рисунок 5" descr="Sipsik6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357158" y="1500174"/>
            <a:ext cx="4400550" cy="3514725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7" name="TextBox 6"/>
          <p:cNvSpPr txBox="1"/>
          <p:nvPr/>
        </p:nvSpPr>
        <p:spPr>
          <a:xfrm>
            <a:off x="428596" y="5286388"/>
            <a:ext cx="435771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с бабулей очень дружим.  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Мы друг другу помогаем. 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Мне она … готовит ужин, </a:t>
            </a:r>
            <a:b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неё я … всё съедаю.</a:t>
            </a:r>
            <a:endParaRPr lang="ru-RU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37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decel="100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-.03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" accel="100000" fill="hold">
                                          <p:stCondLst>
                                            <p:cond delay="90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03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0" y="0"/>
            <a:ext cx="4572000" cy="1785950"/>
          </a:xfrm>
        </p:spPr>
        <p:txBody>
          <a:bodyPr>
            <a:normAutofit/>
          </a:bodyPr>
          <a:lstStyle/>
          <a:p>
            <a:pPr algn="r"/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Вы всегда рядом с нами останетесь,</a:t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Потому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,что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нужны нам всегда.</a:t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Значит, вы никогда не состаритесь.</a:t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Никогда! Никогда! 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Никогда!</a:t>
            </a:r>
            <a: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/>
            </a:r>
            <a:br>
              <a:rPr lang="ru-RU" sz="2000" i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endParaRPr lang="ru-RU" sz="2000" i="1" dirty="0"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4" name="Рисунок 3" descr="352346_original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571604" y="1785926"/>
            <a:ext cx="5715040" cy="464347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</p:spTree>
  </p:cSld>
  <p:clrMapOvr>
    <a:masterClrMapping/>
  </p:clrMapOvr>
  <p:transition>
    <p:wheel spokes="3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72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zzzzzz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zzzzzz</Template>
  <TotalTime>112</TotalTime>
  <Words>389</Words>
  <Application>Microsoft Office PowerPoint</Application>
  <PresentationFormat>Экран (4:3)</PresentationFormat>
  <Paragraphs>43</Paragraphs>
  <Slides>8</Slides>
  <Notes>0</Notes>
  <HiddenSlides>0</HiddenSlides>
  <MMClips>1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zzzzzz</vt:lpstr>
      <vt:lpstr>Презентация</vt:lpstr>
      <vt:lpstr> </vt:lpstr>
      <vt:lpstr>Слайд 3</vt:lpstr>
      <vt:lpstr>Слайд 4</vt:lpstr>
      <vt:lpstr>«Бабушки –рукодельницы». </vt:lpstr>
      <vt:lpstr>Слайд 6</vt:lpstr>
      <vt:lpstr>Слайд 7</vt:lpstr>
      <vt:lpstr>Вы всегда рядом с нами останетесь, Потому ,что нужны нам всегда. Значит, вы никогда не состаритесь. Никогда! Никогда! Никогда! </vt:lpstr>
    </vt:vector>
  </TitlesOfParts>
  <Company>Grizli777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</dc:title>
  <dc:creator>Admin</dc:creator>
  <cp:lastModifiedBy>Admin</cp:lastModifiedBy>
  <cp:revision>12</cp:revision>
  <dcterms:created xsi:type="dcterms:W3CDTF">2012-11-22T17:26:16Z</dcterms:created>
  <dcterms:modified xsi:type="dcterms:W3CDTF">2012-11-22T19:18:52Z</dcterms:modified>
</cp:coreProperties>
</file>