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C5EB6-0410-439E-9536-82D102061693}" type="doc">
      <dgm:prSet loTypeId="urn:microsoft.com/office/officeart/2005/8/layout/vList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F79176-60E3-4ED6-BC60-D593EB17E71E}">
      <dgm:prSet phldrT="[Текст]"/>
      <dgm:spPr/>
      <dgm:t>
        <a:bodyPr/>
        <a:lstStyle/>
        <a:p>
          <a:r>
            <a:rPr lang="ru-RU" dirty="0" err="1" smtClean="0"/>
            <a:t>Изомераз</a:t>
          </a:r>
          <a:endParaRPr lang="ru-RU" dirty="0"/>
        </a:p>
      </dgm:t>
    </dgm:pt>
    <dgm:pt modelId="{F7577CE6-2B9F-47D8-9ABA-B27381D2EB66}" type="parTrans" cxnId="{D6F923D3-ECC2-4707-99EB-03F3364CBF8D}">
      <dgm:prSet/>
      <dgm:spPr/>
      <dgm:t>
        <a:bodyPr/>
        <a:lstStyle/>
        <a:p>
          <a:endParaRPr lang="ru-RU"/>
        </a:p>
      </dgm:t>
    </dgm:pt>
    <dgm:pt modelId="{A88AFA7D-87E1-4468-8C87-EED11918F304}" type="sibTrans" cxnId="{D6F923D3-ECC2-4707-99EB-03F3364CBF8D}">
      <dgm:prSet/>
      <dgm:spPr/>
      <dgm:t>
        <a:bodyPr/>
        <a:lstStyle/>
        <a:p>
          <a:endParaRPr lang="ru-RU"/>
        </a:p>
      </dgm:t>
    </dgm:pt>
    <dgm:pt modelId="{3BEA296A-2FF7-49F9-A49C-018A0A4C3A5B}">
      <dgm:prSet/>
      <dgm:spPr/>
      <dgm:t>
        <a:bodyPr/>
        <a:lstStyle/>
        <a:p>
          <a:r>
            <a:rPr lang="ru-RU" dirty="0" err="1" smtClean="0"/>
            <a:t>Лиазы</a:t>
          </a:r>
          <a:endParaRPr lang="ru-RU" dirty="0"/>
        </a:p>
      </dgm:t>
    </dgm:pt>
    <dgm:pt modelId="{10841D84-2DF9-4EBD-ADD4-E20F6E76C552}" type="parTrans" cxnId="{E1C27D40-69BE-4A21-A40A-63735A67FFA8}">
      <dgm:prSet/>
      <dgm:spPr/>
      <dgm:t>
        <a:bodyPr/>
        <a:lstStyle/>
        <a:p>
          <a:endParaRPr lang="ru-RU"/>
        </a:p>
      </dgm:t>
    </dgm:pt>
    <dgm:pt modelId="{ACC19C5C-3C8B-48C7-8153-6CEF02374986}" type="sibTrans" cxnId="{E1C27D40-69BE-4A21-A40A-63735A67FFA8}">
      <dgm:prSet/>
      <dgm:spPr/>
      <dgm:t>
        <a:bodyPr/>
        <a:lstStyle/>
        <a:p>
          <a:endParaRPr lang="ru-RU"/>
        </a:p>
      </dgm:t>
    </dgm:pt>
    <dgm:pt modelId="{97515A50-514F-4D3D-BE10-B9EBAD37AB78}">
      <dgm:prSet/>
      <dgm:spPr/>
      <dgm:t>
        <a:bodyPr/>
        <a:lstStyle/>
        <a:p>
          <a:r>
            <a:rPr lang="ru-RU" dirty="0" smtClean="0"/>
            <a:t>Гидролазы</a:t>
          </a:r>
          <a:endParaRPr lang="ru-RU" dirty="0"/>
        </a:p>
      </dgm:t>
    </dgm:pt>
    <dgm:pt modelId="{3CBC711E-C238-46FE-81E5-FC2710E8820B}" type="parTrans" cxnId="{3144BB8D-67D9-400C-B6EF-88F8DAF06B1F}">
      <dgm:prSet/>
      <dgm:spPr/>
      <dgm:t>
        <a:bodyPr/>
        <a:lstStyle/>
        <a:p>
          <a:endParaRPr lang="ru-RU"/>
        </a:p>
      </dgm:t>
    </dgm:pt>
    <dgm:pt modelId="{02C0625E-181A-4D2B-824A-528D03233FAC}" type="sibTrans" cxnId="{3144BB8D-67D9-400C-B6EF-88F8DAF06B1F}">
      <dgm:prSet/>
      <dgm:spPr/>
      <dgm:t>
        <a:bodyPr/>
        <a:lstStyle/>
        <a:p>
          <a:endParaRPr lang="ru-RU"/>
        </a:p>
      </dgm:t>
    </dgm:pt>
    <dgm:pt modelId="{A97B78A4-2087-4FE4-8505-A64179211224}">
      <dgm:prSet/>
      <dgm:spPr/>
      <dgm:t>
        <a:bodyPr/>
        <a:lstStyle/>
        <a:p>
          <a:r>
            <a:rPr lang="ru-RU" dirty="0" err="1" smtClean="0"/>
            <a:t>Трансферазы</a:t>
          </a:r>
          <a:endParaRPr lang="ru-RU" dirty="0"/>
        </a:p>
      </dgm:t>
    </dgm:pt>
    <dgm:pt modelId="{DB0A7A42-71AE-4624-B743-48D604558E37}" type="sibTrans" cxnId="{AAD8E267-B474-472C-98E9-7459697AB422}">
      <dgm:prSet/>
      <dgm:spPr/>
      <dgm:t>
        <a:bodyPr/>
        <a:lstStyle/>
        <a:p>
          <a:endParaRPr lang="ru-RU"/>
        </a:p>
      </dgm:t>
    </dgm:pt>
    <dgm:pt modelId="{5CF464CF-1028-47DF-9D90-47FE933247CD}" type="parTrans" cxnId="{AAD8E267-B474-472C-98E9-7459697AB422}">
      <dgm:prSet/>
      <dgm:spPr/>
      <dgm:t>
        <a:bodyPr/>
        <a:lstStyle/>
        <a:p>
          <a:endParaRPr lang="ru-RU"/>
        </a:p>
      </dgm:t>
    </dgm:pt>
    <dgm:pt modelId="{5D1D5617-928A-4CE3-BA02-62A76C5106CB}">
      <dgm:prSet phldrT="[Текст]"/>
      <dgm:spPr/>
      <dgm:t>
        <a:bodyPr/>
        <a:lstStyle/>
        <a:p>
          <a:r>
            <a:rPr lang="ru-RU" dirty="0" err="1" smtClean="0"/>
            <a:t>Оксидоредуктазы</a:t>
          </a:r>
          <a:endParaRPr lang="ru-RU" dirty="0"/>
        </a:p>
      </dgm:t>
    </dgm:pt>
    <dgm:pt modelId="{3207C7AF-08BD-4E27-95CE-20B3D933C790}" type="sibTrans" cxnId="{7E08EB92-AC5A-4828-A5E8-B39E2814669F}">
      <dgm:prSet/>
      <dgm:spPr/>
      <dgm:t>
        <a:bodyPr/>
        <a:lstStyle/>
        <a:p>
          <a:endParaRPr lang="ru-RU"/>
        </a:p>
      </dgm:t>
    </dgm:pt>
    <dgm:pt modelId="{9A64E906-8982-4314-A812-FFF5F12894BB}" type="parTrans" cxnId="{7E08EB92-AC5A-4828-A5E8-B39E2814669F}">
      <dgm:prSet/>
      <dgm:spPr/>
      <dgm:t>
        <a:bodyPr/>
        <a:lstStyle/>
        <a:p>
          <a:endParaRPr lang="ru-RU"/>
        </a:p>
      </dgm:t>
    </dgm:pt>
    <dgm:pt modelId="{506AAE5A-19E3-41B2-A364-51F8CC108E71}">
      <dgm:prSet phldrT="[Текст]"/>
      <dgm:spPr/>
      <dgm:t>
        <a:bodyPr/>
        <a:lstStyle/>
        <a:p>
          <a:r>
            <a:rPr lang="ru-RU" dirty="0" err="1" smtClean="0"/>
            <a:t>Синтетазы</a:t>
          </a:r>
          <a:endParaRPr lang="ru-RU" dirty="0"/>
        </a:p>
      </dgm:t>
    </dgm:pt>
    <dgm:pt modelId="{12E8A896-52A7-4D99-B791-4E2014B6F2C9}" type="sibTrans" cxnId="{AE905F65-92DD-471F-9A9D-A8A2EFE5BB24}">
      <dgm:prSet/>
      <dgm:spPr/>
      <dgm:t>
        <a:bodyPr/>
        <a:lstStyle/>
        <a:p>
          <a:endParaRPr lang="ru-RU"/>
        </a:p>
      </dgm:t>
    </dgm:pt>
    <dgm:pt modelId="{E3E9CA56-1447-42C3-AA36-814383F4B252}" type="parTrans" cxnId="{AE905F65-92DD-471F-9A9D-A8A2EFE5BB24}">
      <dgm:prSet/>
      <dgm:spPr/>
      <dgm:t>
        <a:bodyPr/>
        <a:lstStyle/>
        <a:p>
          <a:endParaRPr lang="ru-RU"/>
        </a:p>
      </dgm:t>
    </dgm:pt>
    <dgm:pt modelId="{DA2E8031-4EAF-487A-BCA5-435BA722D742}" type="pres">
      <dgm:prSet presAssocID="{0A5C5EB6-0410-439E-9536-82D102061693}" presName="linear" presStyleCnt="0">
        <dgm:presLayoutVars>
          <dgm:dir/>
          <dgm:resizeHandles val="exact"/>
        </dgm:presLayoutVars>
      </dgm:prSet>
      <dgm:spPr/>
    </dgm:pt>
    <dgm:pt modelId="{247713B1-E446-4293-A20F-83DBA63C73B0}" type="pres">
      <dgm:prSet presAssocID="{5D1D5617-928A-4CE3-BA02-62A76C5106CB}" presName="comp" presStyleCnt="0"/>
      <dgm:spPr/>
    </dgm:pt>
    <dgm:pt modelId="{C50A2FE0-00C4-40A2-8A0A-D215FA79EB42}" type="pres">
      <dgm:prSet presAssocID="{5D1D5617-928A-4CE3-BA02-62A76C5106CB}" presName="box" presStyleLbl="node1" presStyleIdx="0" presStyleCnt="6"/>
      <dgm:spPr/>
      <dgm:t>
        <a:bodyPr/>
        <a:lstStyle/>
        <a:p>
          <a:endParaRPr lang="ru-RU"/>
        </a:p>
      </dgm:t>
    </dgm:pt>
    <dgm:pt modelId="{895B261B-2469-44A4-8DE6-B946D4C70271}" type="pres">
      <dgm:prSet presAssocID="{5D1D5617-928A-4CE3-BA02-62A76C5106CB}" presName="img" presStyleLbl="fgImgPlace1" presStyleIdx="0" presStyleCnt="6" custScaleX="77237" custScaleY="1042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765D5D-41D3-4057-B11D-4E2B47E93FE0}" type="pres">
      <dgm:prSet presAssocID="{5D1D5617-928A-4CE3-BA02-62A76C5106C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BD7BB-9B19-4432-BB1A-289AD9DD6C74}" type="pres">
      <dgm:prSet presAssocID="{3207C7AF-08BD-4E27-95CE-20B3D933C790}" presName="spacer" presStyleCnt="0"/>
      <dgm:spPr/>
    </dgm:pt>
    <dgm:pt modelId="{9B495D0F-C5F3-411A-AC5D-6D07529BE2C6}" type="pres">
      <dgm:prSet presAssocID="{A97B78A4-2087-4FE4-8505-A64179211224}" presName="comp" presStyleCnt="0"/>
      <dgm:spPr/>
    </dgm:pt>
    <dgm:pt modelId="{94F7C77B-B334-4630-A317-080F9A266882}" type="pres">
      <dgm:prSet presAssocID="{A97B78A4-2087-4FE4-8505-A64179211224}" presName="box" presStyleLbl="node1" presStyleIdx="1" presStyleCnt="6"/>
      <dgm:spPr/>
      <dgm:t>
        <a:bodyPr/>
        <a:lstStyle/>
        <a:p>
          <a:endParaRPr lang="ru-RU"/>
        </a:p>
      </dgm:t>
    </dgm:pt>
    <dgm:pt modelId="{19ED678B-65E7-4C2C-9DCA-D872B0BB536F}" type="pres">
      <dgm:prSet presAssocID="{A97B78A4-2087-4FE4-8505-A64179211224}" presName="img" presStyleLbl="fgImgPlace1" presStyleIdx="1" presStyleCnt="6" custScaleX="77236" custScaleY="1082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60AD9B-D084-450F-BF6E-370BF14A0994}" type="pres">
      <dgm:prSet presAssocID="{A97B78A4-2087-4FE4-8505-A6417921122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2968-8C53-46D5-B7FE-503F34472E2B}" type="pres">
      <dgm:prSet presAssocID="{DB0A7A42-71AE-4624-B743-48D604558E37}" presName="spacer" presStyleCnt="0"/>
      <dgm:spPr/>
    </dgm:pt>
    <dgm:pt modelId="{91F93336-B80C-4038-99DF-B8E7F083FF4E}" type="pres">
      <dgm:prSet presAssocID="{97515A50-514F-4D3D-BE10-B9EBAD37AB78}" presName="comp" presStyleCnt="0"/>
      <dgm:spPr/>
    </dgm:pt>
    <dgm:pt modelId="{8B317D4D-661F-492C-886B-B9A48AB383AE}" type="pres">
      <dgm:prSet presAssocID="{97515A50-514F-4D3D-BE10-B9EBAD37AB78}" presName="box" presStyleLbl="node1" presStyleIdx="2" presStyleCnt="6"/>
      <dgm:spPr/>
      <dgm:t>
        <a:bodyPr/>
        <a:lstStyle/>
        <a:p>
          <a:endParaRPr lang="ru-RU"/>
        </a:p>
      </dgm:t>
    </dgm:pt>
    <dgm:pt modelId="{739A0343-800C-464D-8728-2FFD6BD699AF}" type="pres">
      <dgm:prSet presAssocID="{97515A50-514F-4D3D-BE10-B9EBAD37AB78}" presName="img" presStyleLbl="fgImgPlace1" presStyleIdx="2" presStyleCnt="6" custScaleX="77236" custScaleY="1168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0BBC2E-BFDC-440E-98CF-E58E19EADA3A}" type="pres">
      <dgm:prSet presAssocID="{97515A50-514F-4D3D-BE10-B9EBAD37AB7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2421C-6302-45FC-AEFA-D27A99C50E4C}" type="pres">
      <dgm:prSet presAssocID="{02C0625E-181A-4D2B-824A-528D03233FAC}" presName="spacer" presStyleCnt="0"/>
      <dgm:spPr/>
    </dgm:pt>
    <dgm:pt modelId="{45E0B6AA-D1C0-4A44-8A01-E68CC4CDB5CE}" type="pres">
      <dgm:prSet presAssocID="{3BEA296A-2FF7-49F9-A49C-018A0A4C3A5B}" presName="comp" presStyleCnt="0"/>
      <dgm:spPr/>
    </dgm:pt>
    <dgm:pt modelId="{940C8268-8007-461A-A5A9-DD2AB2F2D3A8}" type="pres">
      <dgm:prSet presAssocID="{3BEA296A-2FF7-49F9-A49C-018A0A4C3A5B}" presName="box" presStyleLbl="node1" presStyleIdx="3" presStyleCnt="6"/>
      <dgm:spPr/>
      <dgm:t>
        <a:bodyPr/>
        <a:lstStyle/>
        <a:p>
          <a:endParaRPr lang="ru-RU"/>
        </a:p>
      </dgm:t>
    </dgm:pt>
    <dgm:pt modelId="{FC542D94-24E7-44E2-BFE8-E20B60EF74C8}" type="pres">
      <dgm:prSet presAssocID="{3BEA296A-2FF7-49F9-A49C-018A0A4C3A5B}" presName="img" presStyleLbl="fgImgPlace1" presStyleIdx="3" presStyleCnt="6" custScaleX="77236" custScaleY="1127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B198EB-B945-46B5-A8EF-84B943BE1409}" type="pres">
      <dgm:prSet presAssocID="{3BEA296A-2FF7-49F9-A49C-018A0A4C3A5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1459E-7D13-4118-B50A-EF1D77CAE05E}" type="pres">
      <dgm:prSet presAssocID="{ACC19C5C-3C8B-48C7-8153-6CEF02374986}" presName="spacer" presStyleCnt="0"/>
      <dgm:spPr/>
    </dgm:pt>
    <dgm:pt modelId="{2E1D1551-BB94-4847-9A07-AF1A5C6D2D91}" type="pres">
      <dgm:prSet presAssocID="{F8F79176-60E3-4ED6-BC60-D593EB17E71E}" presName="comp" presStyleCnt="0"/>
      <dgm:spPr/>
    </dgm:pt>
    <dgm:pt modelId="{E72ECA53-D846-46B1-8ADA-E95E77989206}" type="pres">
      <dgm:prSet presAssocID="{F8F79176-60E3-4ED6-BC60-D593EB17E71E}" presName="box" presStyleLbl="node1" presStyleIdx="4" presStyleCnt="6"/>
      <dgm:spPr/>
      <dgm:t>
        <a:bodyPr/>
        <a:lstStyle/>
        <a:p>
          <a:endParaRPr lang="ru-RU"/>
        </a:p>
      </dgm:t>
    </dgm:pt>
    <dgm:pt modelId="{F52BF33B-0856-4665-BF94-5C6595C44E87}" type="pres">
      <dgm:prSet presAssocID="{F8F79176-60E3-4ED6-BC60-D593EB17E71E}" presName="img" presStyleLbl="fgImgPlace1" presStyleIdx="4" presStyleCnt="6" custScaleX="77236" custScaleY="130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38D4A5-E62E-444D-9324-C0157B889E43}" type="pres">
      <dgm:prSet presAssocID="{F8F79176-60E3-4ED6-BC60-D593EB17E71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AED37-9815-4AC5-874C-91EB08004E36}" type="pres">
      <dgm:prSet presAssocID="{A88AFA7D-87E1-4468-8C87-EED11918F304}" presName="spacer" presStyleCnt="0"/>
      <dgm:spPr/>
    </dgm:pt>
    <dgm:pt modelId="{44CD6B56-1174-4F1A-9CEE-8D50944E8EE9}" type="pres">
      <dgm:prSet presAssocID="{506AAE5A-19E3-41B2-A364-51F8CC108E71}" presName="comp" presStyleCnt="0"/>
      <dgm:spPr/>
    </dgm:pt>
    <dgm:pt modelId="{B7B65AE0-4775-4B33-876C-D19801785B69}" type="pres">
      <dgm:prSet presAssocID="{506AAE5A-19E3-41B2-A364-51F8CC108E71}" presName="box" presStyleLbl="node1" presStyleIdx="5" presStyleCnt="6"/>
      <dgm:spPr/>
      <dgm:t>
        <a:bodyPr/>
        <a:lstStyle/>
        <a:p>
          <a:endParaRPr lang="ru-RU"/>
        </a:p>
      </dgm:t>
    </dgm:pt>
    <dgm:pt modelId="{2E552D7C-F77B-4B3B-96B1-C8A836FE176E}" type="pres">
      <dgm:prSet presAssocID="{506AAE5A-19E3-41B2-A364-51F8CC108E71}" presName="img" presStyleLbl="fgImgPlace1" presStyleIdx="5" presStyleCnt="6" custScaleX="85366" custScaleY="125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216CAE-E81A-4D67-9E2F-B8EE308AEB5F}" type="pres">
      <dgm:prSet presAssocID="{506AAE5A-19E3-41B2-A364-51F8CC108E7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DF4F3-0762-4C70-AA90-C6C2477ECD65}" type="presOf" srcId="{F8F79176-60E3-4ED6-BC60-D593EB17E71E}" destId="{3738D4A5-E62E-444D-9324-C0157B889E43}" srcOrd="1" destOrd="0" presId="urn:microsoft.com/office/officeart/2005/8/layout/vList4"/>
    <dgm:cxn modelId="{04F95DAD-891D-4992-95A4-C255334FA780}" type="presOf" srcId="{97515A50-514F-4D3D-BE10-B9EBAD37AB78}" destId="{8B317D4D-661F-492C-886B-B9A48AB383AE}" srcOrd="0" destOrd="0" presId="urn:microsoft.com/office/officeart/2005/8/layout/vList4"/>
    <dgm:cxn modelId="{8B626B51-571F-4553-BEC7-068D4CA76846}" type="presOf" srcId="{5D1D5617-928A-4CE3-BA02-62A76C5106CB}" destId="{C50A2FE0-00C4-40A2-8A0A-D215FA79EB42}" srcOrd="0" destOrd="0" presId="urn:microsoft.com/office/officeart/2005/8/layout/vList4"/>
    <dgm:cxn modelId="{059B9AA6-7A47-429D-8F1A-B158AD61381A}" type="presOf" srcId="{506AAE5A-19E3-41B2-A364-51F8CC108E71}" destId="{B7B65AE0-4775-4B33-876C-D19801785B69}" srcOrd="0" destOrd="0" presId="urn:microsoft.com/office/officeart/2005/8/layout/vList4"/>
    <dgm:cxn modelId="{0A23B4E2-5DF2-49DA-BE3F-8C53D6FCC417}" type="presOf" srcId="{506AAE5A-19E3-41B2-A364-51F8CC108E71}" destId="{94216CAE-E81A-4D67-9E2F-B8EE308AEB5F}" srcOrd="1" destOrd="0" presId="urn:microsoft.com/office/officeart/2005/8/layout/vList4"/>
    <dgm:cxn modelId="{49C76DEB-B184-4AB4-AC19-569BFB357420}" type="presOf" srcId="{A97B78A4-2087-4FE4-8505-A64179211224}" destId="{94F7C77B-B334-4630-A317-080F9A266882}" srcOrd="0" destOrd="0" presId="urn:microsoft.com/office/officeart/2005/8/layout/vList4"/>
    <dgm:cxn modelId="{AAD8E267-B474-472C-98E9-7459697AB422}" srcId="{0A5C5EB6-0410-439E-9536-82D102061693}" destId="{A97B78A4-2087-4FE4-8505-A64179211224}" srcOrd="1" destOrd="0" parTransId="{5CF464CF-1028-47DF-9D90-47FE933247CD}" sibTransId="{DB0A7A42-71AE-4624-B743-48D604558E37}"/>
    <dgm:cxn modelId="{080508F8-3EB1-4E25-9A47-CF1D5B883D61}" type="presOf" srcId="{3BEA296A-2FF7-49F9-A49C-018A0A4C3A5B}" destId="{940C8268-8007-461A-A5A9-DD2AB2F2D3A8}" srcOrd="0" destOrd="0" presId="urn:microsoft.com/office/officeart/2005/8/layout/vList4"/>
    <dgm:cxn modelId="{26E45FCA-0BF0-47CB-AB34-84CED3505684}" type="presOf" srcId="{0A5C5EB6-0410-439E-9536-82D102061693}" destId="{DA2E8031-4EAF-487A-BCA5-435BA722D742}" srcOrd="0" destOrd="0" presId="urn:microsoft.com/office/officeart/2005/8/layout/vList4"/>
    <dgm:cxn modelId="{C9581775-44F2-430A-9A73-455A72D02B48}" type="presOf" srcId="{F8F79176-60E3-4ED6-BC60-D593EB17E71E}" destId="{E72ECA53-D846-46B1-8ADA-E95E77989206}" srcOrd="0" destOrd="0" presId="urn:microsoft.com/office/officeart/2005/8/layout/vList4"/>
    <dgm:cxn modelId="{A87F0839-7009-41BA-A549-C6C41BC76497}" type="presOf" srcId="{A97B78A4-2087-4FE4-8505-A64179211224}" destId="{4760AD9B-D084-450F-BF6E-370BF14A0994}" srcOrd="1" destOrd="0" presId="urn:microsoft.com/office/officeart/2005/8/layout/vList4"/>
    <dgm:cxn modelId="{BF3E4873-B7C7-4986-A480-04FF65F4ED9D}" type="presOf" srcId="{3BEA296A-2FF7-49F9-A49C-018A0A4C3A5B}" destId="{DDB198EB-B945-46B5-A8EF-84B943BE1409}" srcOrd="1" destOrd="0" presId="urn:microsoft.com/office/officeart/2005/8/layout/vList4"/>
    <dgm:cxn modelId="{D6F923D3-ECC2-4707-99EB-03F3364CBF8D}" srcId="{0A5C5EB6-0410-439E-9536-82D102061693}" destId="{F8F79176-60E3-4ED6-BC60-D593EB17E71E}" srcOrd="4" destOrd="0" parTransId="{F7577CE6-2B9F-47D8-9ABA-B27381D2EB66}" sibTransId="{A88AFA7D-87E1-4468-8C87-EED11918F304}"/>
    <dgm:cxn modelId="{7E08EB92-AC5A-4828-A5E8-B39E2814669F}" srcId="{0A5C5EB6-0410-439E-9536-82D102061693}" destId="{5D1D5617-928A-4CE3-BA02-62A76C5106CB}" srcOrd="0" destOrd="0" parTransId="{9A64E906-8982-4314-A812-FFF5F12894BB}" sibTransId="{3207C7AF-08BD-4E27-95CE-20B3D933C790}"/>
    <dgm:cxn modelId="{3144BB8D-67D9-400C-B6EF-88F8DAF06B1F}" srcId="{0A5C5EB6-0410-439E-9536-82D102061693}" destId="{97515A50-514F-4D3D-BE10-B9EBAD37AB78}" srcOrd="2" destOrd="0" parTransId="{3CBC711E-C238-46FE-81E5-FC2710E8820B}" sibTransId="{02C0625E-181A-4D2B-824A-528D03233FAC}"/>
    <dgm:cxn modelId="{E1C27D40-69BE-4A21-A40A-63735A67FFA8}" srcId="{0A5C5EB6-0410-439E-9536-82D102061693}" destId="{3BEA296A-2FF7-49F9-A49C-018A0A4C3A5B}" srcOrd="3" destOrd="0" parTransId="{10841D84-2DF9-4EBD-ADD4-E20F6E76C552}" sibTransId="{ACC19C5C-3C8B-48C7-8153-6CEF02374986}"/>
    <dgm:cxn modelId="{9C9EE19E-6C37-4665-88C8-496F9D70B1FC}" type="presOf" srcId="{5D1D5617-928A-4CE3-BA02-62A76C5106CB}" destId="{4A765D5D-41D3-4057-B11D-4E2B47E93FE0}" srcOrd="1" destOrd="0" presId="urn:microsoft.com/office/officeart/2005/8/layout/vList4"/>
    <dgm:cxn modelId="{889AA46D-5EAB-4085-8BFC-5C439265ACA0}" type="presOf" srcId="{97515A50-514F-4D3D-BE10-B9EBAD37AB78}" destId="{780BBC2E-BFDC-440E-98CF-E58E19EADA3A}" srcOrd="1" destOrd="0" presId="urn:microsoft.com/office/officeart/2005/8/layout/vList4"/>
    <dgm:cxn modelId="{AE905F65-92DD-471F-9A9D-A8A2EFE5BB24}" srcId="{0A5C5EB6-0410-439E-9536-82D102061693}" destId="{506AAE5A-19E3-41B2-A364-51F8CC108E71}" srcOrd="5" destOrd="0" parTransId="{E3E9CA56-1447-42C3-AA36-814383F4B252}" sibTransId="{12E8A896-52A7-4D99-B791-4E2014B6F2C9}"/>
    <dgm:cxn modelId="{04600EC5-40BC-4BC5-98B7-B4AC1ACA8989}" type="presParOf" srcId="{DA2E8031-4EAF-487A-BCA5-435BA722D742}" destId="{247713B1-E446-4293-A20F-83DBA63C73B0}" srcOrd="0" destOrd="0" presId="urn:microsoft.com/office/officeart/2005/8/layout/vList4"/>
    <dgm:cxn modelId="{B32EA818-CC55-4A13-949E-DBBF1C433608}" type="presParOf" srcId="{247713B1-E446-4293-A20F-83DBA63C73B0}" destId="{C50A2FE0-00C4-40A2-8A0A-D215FA79EB42}" srcOrd="0" destOrd="0" presId="urn:microsoft.com/office/officeart/2005/8/layout/vList4"/>
    <dgm:cxn modelId="{3ADEA749-4634-418B-9EAD-1BE7ECAEAE02}" type="presParOf" srcId="{247713B1-E446-4293-A20F-83DBA63C73B0}" destId="{895B261B-2469-44A4-8DE6-B946D4C70271}" srcOrd="1" destOrd="0" presId="urn:microsoft.com/office/officeart/2005/8/layout/vList4"/>
    <dgm:cxn modelId="{00E40CE4-40BB-4183-AFCF-23F75537C622}" type="presParOf" srcId="{247713B1-E446-4293-A20F-83DBA63C73B0}" destId="{4A765D5D-41D3-4057-B11D-4E2B47E93FE0}" srcOrd="2" destOrd="0" presId="urn:microsoft.com/office/officeart/2005/8/layout/vList4"/>
    <dgm:cxn modelId="{FD61ED32-3BBA-4D85-B1A2-FB96D4AEED57}" type="presParOf" srcId="{DA2E8031-4EAF-487A-BCA5-435BA722D742}" destId="{D20BD7BB-9B19-4432-BB1A-289AD9DD6C74}" srcOrd="1" destOrd="0" presId="urn:microsoft.com/office/officeart/2005/8/layout/vList4"/>
    <dgm:cxn modelId="{F30A1290-BA92-4BEC-943D-FDD5ABF226BF}" type="presParOf" srcId="{DA2E8031-4EAF-487A-BCA5-435BA722D742}" destId="{9B495D0F-C5F3-411A-AC5D-6D07529BE2C6}" srcOrd="2" destOrd="0" presId="urn:microsoft.com/office/officeart/2005/8/layout/vList4"/>
    <dgm:cxn modelId="{6A72C4B6-5D4C-48D8-B640-BD05093013B8}" type="presParOf" srcId="{9B495D0F-C5F3-411A-AC5D-6D07529BE2C6}" destId="{94F7C77B-B334-4630-A317-080F9A266882}" srcOrd="0" destOrd="0" presId="urn:microsoft.com/office/officeart/2005/8/layout/vList4"/>
    <dgm:cxn modelId="{1E2E1809-353F-4566-810E-6A6BD8BA7D4F}" type="presParOf" srcId="{9B495D0F-C5F3-411A-AC5D-6D07529BE2C6}" destId="{19ED678B-65E7-4C2C-9DCA-D872B0BB536F}" srcOrd="1" destOrd="0" presId="urn:microsoft.com/office/officeart/2005/8/layout/vList4"/>
    <dgm:cxn modelId="{C3D65FEC-0316-4F38-8457-3384470E024A}" type="presParOf" srcId="{9B495D0F-C5F3-411A-AC5D-6D07529BE2C6}" destId="{4760AD9B-D084-450F-BF6E-370BF14A0994}" srcOrd="2" destOrd="0" presId="urn:microsoft.com/office/officeart/2005/8/layout/vList4"/>
    <dgm:cxn modelId="{30483720-89FB-4B32-B28A-038E4F9EF71E}" type="presParOf" srcId="{DA2E8031-4EAF-487A-BCA5-435BA722D742}" destId="{906C2968-8C53-46D5-B7FE-503F34472E2B}" srcOrd="3" destOrd="0" presId="urn:microsoft.com/office/officeart/2005/8/layout/vList4"/>
    <dgm:cxn modelId="{D8CFF333-21CF-4C57-9DEA-7AC05A2103CC}" type="presParOf" srcId="{DA2E8031-4EAF-487A-BCA5-435BA722D742}" destId="{91F93336-B80C-4038-99DF-B8E7F083FF4E}" srcOrd="4" destOrd="0" presId="urn:microsoft.com/office/officeart/2005/8/layout/vList4"/>
    <dgm:cxn modelId="{FBFD5A96-105F-4A1F-8151-587B1A1A6642}" type="presParOf" srcId="{91F93336-B80C-4038-99DF-B8E7F083FF4E}" destId="{8B317D4D-661F-492C-886B-B9A48AB383AE}" srcOrd="0" destOrd="0" presId="urn:microsoft.com/office/officeart/2005/8/layout/vList4"/>
    <dgm:cxn modelId="{60DADBB9-453F-40B3-A804-39A3681455BA}" type="presParOf" srcId="{91F93336-B80C-4038-99DF-B8E7F083FF4E}" destId="{739A0343-800C-464D-8728-2FFD6BD699AF}" srcOrd="1" destOrd="0" presId="urn:microsoft.com/office/officeart/2005/8/layout/vList4"/>
    <dgm:cxn modelId="{75E3C6EE-3C26-4B18-B3AC-202E574B3375}" type="presParOf" srcId="{91F93336-B80C-4038-99DF-B8E7F083FF4E}" destId="{780BBC2E-BFDC-440E-98CF-E58E19EADA3A}" srcOrd="2" destOrd="0" presId="urn:microsoft.com/office/officeart/2005/8/layout/vList4"/>
    <dgm:cxn modelId="{E2983396-510D-43EB-A5C0-8E70A2222B85}" type="presParOf" srcId="{DA2E8031-4EAF-487A-BCA5-435BA722D742}" destId="{ED62421C-6302-45FC-AEFA-D27A99C50E4C}" srcOrd="5" destOrd="0" presId="urn:microsoft.com/office/officeart/2005/8/layout/vList4"/>
    <dgm:cxn modelId="{DC9A22D0-BE6F-4B1C-96F1-67A87BB3EFC7}" type="presParOf" srcId="{DA2E8031-4EAF-487A-BCA5-435BA722D742}" destId="{45E0B6AA-D1C0-4A44-8A01-E68CC4CDB5CE}" srcOrd="6" destOrd="0" presId="urn:microsoft.com/office/officeart/2005/8/layout/vList4"/>
    <dgm:cxn modelId="{9EA0B721-0E7B-4734-9331-8367DBEB72FD}" type="presParOf" srcId="{45E0B6AA-D1C0-4A44-8A01-E68CC4CDB5CE}" destId="{940C8268-8007-461A-A5A9-DD2AB2F2D3A8}" srcOrd="0" destOrd="0" presId="urn:microsoft.com/office/officeart/2005/8/layout/vList4"/>
    <dgm:cxn modelId="{3BFC387C-B52C-4473-AD42-698FC491C4AD}" type="presParOf" srcId="{45E0B6AA-D1C0-4A44-8A01-E68CC4CDB5CE}" destId="{FC542D94-24E7-44E2-BFE8-E20B60EF74C8}" srcOrd="1" destOrd="0" presId="urn:microsoft.com/office/officeart/2005/8/layout/vList4"/>
    <dgm:cxn modelId="{17A9D3D9-7513-46E6-BFC6-C2E879359C7E}" type="presParOf" srcId="{45E0B6AA-D1C0-4A44-8A01-E68CC4CDB5CE}" destId="{DDB198EB-B945-46B5-A8EF-84B943BE1409}" srcOrd="2" destOrd="0" presId="urn:microsoft.com/office/officeart/2005/8/layout/vList4"/>
    <dgm:cxn modelId="{B5548D27-C80D-451F-AF17-850EBED7562A}" type="presParOf" srcId="{DA2E8031-4EAF-487A-BCA5-435BA722D742}" destId="{C631459E-7D13-4118-B50A-EF1D77CAE05E}" srcOrd="7" destOrd="0" presId="urn:microsoft.com/office/officeart/2005/8/layout/vList4"/>
    <dgm:cxn modelId="{D4C190C9-C96D-467F-97BF-D8F3BE50355A}" type="presParOf" srcId="{DA2E8031-4EAF-487A-BCA5-435BA722D742}" destId="{2E1D1551-BB94-4847-9A07-AF1A5C6D2D91}" srcOrd="8" destOrd="0" presId="urn:microsoft.com/office/officeart/2005/8/layout/vList4"/>
    <dgm:cxn modelId="{9D1E1954-6A6C-4716-9D95-72E424EAC8E1}" type="presParOf" srcId="{2E1D1551-BB94-4847-9A07-AF1A5C6D2D91}" destId="{E72ECA53-D846-46B1-8ADA-E95E77989206}" srcOrd="0" destOrd="0" presId="urn:microsoft.com/office/officeart/2005/8/layout/vList4"/>
    <dgm:cxn modelId="{A5EF87D7-EE2C-48E1-BCD4-6A8CD8097FBB}" type="presParOf" srcId="{2E1D1551-BB94-4847-9A07-AF1A5C6D2D91}" destId="{F52BF33B-0856-4665-BF94-5C6595C44E87}" srcOrd="1" destOrd="0" presId="urn:microsoft.com/office/officeart/2005/8/layout/vList4"/>
    <dgm:cxn modelId="{7623D246-CA77-4D80-B15F-1A6376A42369}" type="presParOf" srcId="{2E1D1551-BB94-4847-9A07-AF1A5C6D2D91}" destId="{3738D4A5-E62E-444D-9324-C0157B889E43}" srcOrd="2" destOrd="0" presId="urn:microsoft.com/office/officeart/2005/8/layout/vList4"/>
    <dgm:cxn modelId="{4EDDA5D1-41A3-4AE7-9BF5-70421B6B02A4}" type="presParOf" srcId="{DA2E8031-4EAF-487A-BCA5-435BA722D742}" destId="{A4EAED37-9815-4AC5-874C-91EB08004E36}" srcOrd="9" destOrd="0" presId="urn:microsoft.com/office/officeart/2005/8/layout/vList4"/>
    <dgm:cxn modelId="{B7BF9D8B-3E78-4F2C-987E-7C3314516359}" type="presParOf" srcId="{DA2E8031-4EAF-487A-BCA5-435BA722D742}" destId="{44CD6B56-1174-4F1A-9CEE-8D50944E8EE9}" srcOrd="10" destOrd="0" presId="urn:microsoft.com/office/officeart/2005/8/layout/vList4"/>
    <dgm:cxn modelId="{30D8BD24-A110-40EE-818C-875762E60867}" type="presParOf" srcId="{44CD6B56-1174-4F1A-9CEE-8D50944E8EE9}" destId="{B7B65AE0-4775-4B33-876C-D19801785B69}" srcOrd="0" destOrd="0" presId="urn:microsoft.com/office/officeart/2005/8/layout/vList4"/>
    <dgm:cxn modelId="{BAAAD183-C004-4431-B384-16CD7FCF8783}" type="presParOf" srcId="{44CD6B56-1174-4F1A-9CEE-8D50944E8EE9}" destId="{2E552D7C-F77B-4B3B-96B1-C8A836FE176E}" srcOrd="1" destOrd="0" presId="urn:microsoft.com/office/officeart/2005/8/layout/vList4"/>
    <dgm:cxn modelId="{45B2FE65-692B-46D1-B250-89B632DE5BD8}" type="presParOf" srcId="{44CD6B56-1174-4F1A-9CEE-8D50944E8EE9}" destId="{94216CAE-E81A-4D67-9E2F-B8EE308AE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A2FE0-00C4-40A2-8A0A-D215FA79EB42}">
      <dsp:nvSpPr>
        <dsp:cNvPr id="0" name=""/>
        <dsp:cNvSpPr/>
      </dsp:nvSpPr>
      <dsp:spPr>
        <a:xfrm>
          <a:off x="0" y="0"/>
          <a:ext cx="6929485" cy="85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Оксидоредуктазы</a:t>
          </a:r>
          <a:endParaRPr lang="ru-RU" sz="3900" kern="1200" dirty="0"/>
        </a:p>
      </dsp:txBody>
      <dsp:txXfrm>
        <a:off x="1470921" y="0"/>
        <a:ext cx="5458564" cy="850242"/>
      </dsp:txXfrm>
    </dsp:sp>
    <dsp:sp modelId="{895B261B-2469-44A4-8DE6-B946D4C70271}">
      <dsp:nvSpPr>
        <dsp:cNvPr id="0" name=""/>
        <dsp:cNvSpPr/>
      </dsp:nvSpPr>
      <dsp:spPr>
        <a:xfrm>
          <a:off x="242760" y="70675"/>
          <a:ext cx="1070425" cy="7088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F7C77B-B334-4630-A317-080F9A266882}">
      <dsp:nvSpPr>
        <dsp:cNvPr id="0" name=""/>
        <dsp:cNvSpPr/>
      </dsp:nvSpPr>
      <dsp:spPr>
        <a:xfrm>
          <a:off x="0" y="935266"/>
          <a:ext cx="6929485" cy="85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Трансферазы</a:t>
          </a:r>
          <a:endParaRPr lang="ru-RU" sz="3900" kern="1200" dirty="0"/>
        </a:p>
      </dsp:txBody>
      <dsp:txXfrm>
        <a:off x="1470921" y="935266"/>
        <a:ext cx="5458564" cy="850242"/>
      </dsp:txXfrm>
    </dsp:sp>
    <dsp:sp modelId="{19ED678B-65E7-4C2C-9DCA-D872B0BB536F}">
      <dsp:nvSpPr>
        <dsp:cNvPr id="0" name=""/>
        <dsp:cNvSpPr/>
      </dsp:nvSpPr>
      <dsp:spPr>
        <a:xfrm>
          <a:off x="242767" y="992178"/>
          <a:ext cx="1070411" cy="736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317D4D-661F-492C-886B-B9A48AB383AE}">
      <dsp:nvSpPr>
        <dsp:cNvPr id="0" name=""/>
        <dsp:cNvSpPr/>
      </dsp:nvSpPr>
      <dsp:spPr>
        <a:xfrm>
          <a:off x="0" y="1870532"/>
          <a:ext cx="6929485" cy="85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Гидролазы</a:t>
          </a:r>
          <a:endParaRPr lang="ru-RU" sz="3900" kern="1200" dirty="0"/>
        </a:p>
      </dsp:txBody>
      <dsp:txXfrm>
        <a:off x="1470921" y="1870532"/>
        <a:ext cx="5458564" cy="850242"/>
      </dsp:txXfrm>
    </dsp:sp>
    <dsp:sp modelId="{739A0343-800C-464D-8728-2FFD6BD699AF}">
      <dsp:nvSpPr>
        <dsp:cNvPr id="0" name=""/>
        <dsp:cNvSpPr/>
      </dsp:nvSpPr>
      <dsp:spPr>
        <a:xfrm>
          <a:off x="242767" y="1898223"/>
          <a:ext cx="1070411" cy="794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0C8268-8007-461A-A5A9-DD2AB2F2D3A8}">
      <dsp:nvSpPr>
        <dsp:cNvPr id="0" name=""/>
        <dsp:cNvSpPr/>
      </dsp:nvSpPr>
      <dsp:spPr>
        <a:xfrm>
          <a:off x="0" y="2805799"/>
          <a:ext cx="6929485" cy="85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Лиазы</a:t>
          </a:r>
          <a:endParaRPr lang="ru-RU" sz="3900" kern="1200" dirty="0"/>
        </a:p>
      </dsp:txBody>
      <dsp:txXfrm>
        <a:off x="1470921" y="2805799"/>
        <a:ext cx="5458564" cy="850242"/>
      </dsp:txXfrm>
    </dsp:sp>
    <dsp:sp modelId="{FC542D94-24E7-44E2-BFE8-E20B60EF74C8}">
      <dsp:nvSpPr>
        <dsp:cNvPr id="0" name=""/>
        <dsp:cNvSpPr/>
      </dsp:nvSpPr>
      <dsp:spPr>
        <a:xfrm>
          <a:off x="242767" y="2847433"/>
          <a:ext cx="1070411" cy="766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72ECA53-D846-46B1-8ADA-E95E77989206}">
      <dsp:nvSpPr>
        <dsp:cNvPr id="0" name=""/>
        <dsp:cNvSpPr/>
      </dsp:nvSpPr>
      <dsp:spPr>
        <a:xfrm>
          <a:off x="0" y="3759172"/>
          <a:ext cx="6929485" cy="85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Изомераз</a:t>
          </a:r>
          <a:endParaRPr lang="ru-RU" sz="3900" kern="1200" dirty="0"/>
        </a:p>
      </dsp:txBody>
      <dsp:txXfrm>
        <a:off x="1470921" y="3759172"/>
        <a:ext cx="5458564" cy="850242"/>
      </dsp:txXfrm>
    </dsp:sp>
    <dsp:sp modelId="{F52BF33B-0856-4665-BF94-5C6595C44E87}">
      <dsp:nvSpPr>
        <dsp:cNvPr id="0" name=""/>
        <dsp:cNvSpPr/>
      </dsp:nvSpPr>
      <dsp:spPr>
        <a:xfrm>
          <a:off x="242767" y="3741065"/>
          <a:ext cx="1070411" cy="886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B65AE0-4775-4B33-876C-D19801785B69}">
      <dsp:nvSpPr>
        <dsp:cNvPr id="0" name=""/>
        <dsp:cNvSpPr/>
      </dsp:nvSpPr>
      <dsp:spPr>
        <a:xfrm>
          <a:off x="0" y="4713684"/>
          <a:ext cx="6929485" cy="85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Синтетазы</a:t>
          </a:r>
          <a:endParaRPr lang="ru-RU" sz="3900" kern="1200" dirty="0"/>
        </a:p>
      </dsp:txBody>
      <dsp:txXfrm>
        <a:off x="1470921" y="4713684"/>
        <a:ext cx="5458564" cy="850242"/>
      </dsp:txXfrm>
    </dsp:sp>
    <dsp:sp modelId="{2E552D7C-F77B-4B3B-96B1-C8A836FE176E}">
      <dsp:nvSpPr>
        <dsp:cNvPr id="0" name=""/>
        <dsp:cNvSpPr/>
      </dsp:nvSpPr>
      <dsp:spPr>
        <a:xfrm>
          <a:off x="186430" y="4712545"/>
          <a:ext cx="1183085" cy="852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A4F6-A9EB-4B04-9E18-B311B2329C70}" type="datetimeFigureOut">
              <a:rPr lang="ru-RU" smtClean="0"/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E439-6B9D-4757-88BB-FB703C731F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Биологические катализаторы</a:t>
            </a: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322"/>
          </a:xfrm>
        </p:spPr>
        <p:txBody>
          <a:bodyPr/>
          <a:lstStyle/>
          <a:p>
            <a:r>
              <a:rPr lang="ru-RU" sz="5400" dirty="0" smtClean="0"/>
              <a:t>Гидролазы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357190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Это ферменты</a:t>
            </a:r>
            <a:r>
              <a:rPr lang="ru-RU" b="1" dirty="0" smtClean="0"/>
              <a:t>, разрывающие внутримолекулярные связи путем присоединения молекул воды, например фосфатаза:</a:t>
            </a:r>
          </a:p>
          <a:p>
            <a:pPr>
              <a:buNone/>
            </a:pPr>
            <a:r>
              <a:rPr lang="en-US" b="1" dirty="0" smtClean="0"/>
              <a:t>            OH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             /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R - O - P = O + H2O --&gt; ROH + H3PO4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            </a:t>
            </a:r>
            <a:r>
              <a:rPr lang="ru-RU" b="1" dirty="0" smtClean="0"/>
              <a:t>\</a:t>
            </a:r>
          </a:p>
          <a:p>
            <a:pPr>
              <a:buNone/>
            </a:pPr>
            <a:r>
              <a:rPr lang="ru-RU" b="1" dirty="0" smtClean="0"/>
              <a:t>          OH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3554" name="Picture 2" descr="http://mason.gmu.edu/~nangun/Projects/Protein/Protein-Modeling-_files/image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00504"/>
            <a:ext cx="2757478" cy="269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ww.firstendurance.com/wp-content/uploads/2011/02/enzyme_image-300x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256"/>
            <a:ext cx="2500310" cy="239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322"/>
          </a:xfrm>
        </p:spPr>
        <p:txBody>
          <a:bodyPr/>
          <a:lstStyle/>
          <a:p>
            <a:r>
              <a:rPr lang="ru-RU" sz="5400" dirty="0" err="1" smtClean="0"/>
              <a:t>Лиазы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342902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Это ферменты, </a:t>
            </a:r>
            <a:r>
              <a:rPr lang="ru-RU" b="1" dirty="0" smtClean="0"/>
              <a:t>отщепляющие от субстрата ту или иную группу без присоединения воды, </a:t>
            </a:r>
            <a:r>
              <a:rPr lang="ru-RU" b="1" dirty="0" err="1" smtClean="0"/>
              <a:t>негидролитическим</a:t>
            </a:r>
            <a:r>
              <a:rPr lang="ru-RU" b="1" dirty="0" smtClean="0"/>
              <a:t> путем.</a:t>
            </a:r>
          </a:p>
          <a:p>
            <a:r>
              <a:rPr lang="ru-RU" b="1" dirty="0" smtClean="0"/>
              <a:t>Например: отщепление карбоксильной группы </a:t>
            </a:r>
            <a:r>
              <a:rPr lang="ru-RU" b="1" dirty="0" err="1" smtClean="0"/>
              <a:t>декарбоксилазой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                 </a:t>
            </a:r>
            <a:r>
              <a:rPr lang="en-US" b="1" dirty="0" smtClean="0"/>
              <a:t>O                                 </a:t>
            </a:r>
            <a:r>
              <a:rPr lang="en-US" b="1" dirty="0" err="1" smtClean="0"/>
              <a:t>O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                //                                /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CH3 - C - C ----&gt;CO2 + CH3 - C 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           </a:t>
            </a:r>
            <a:r>
              <a:rPr lang="ru-RU" b="1" dirty="0" smtClean="0"/>
              <a:t>||    \                                \</a:t>
            </a:r>
          </a:p>
          <a:p>
            <a:pPr>
              <a:buNone/>
            </a:pPr>
            <a:r>
              <a:rPr lang="ru-RU" b="1" dirty="0" smtClean="0"/>
              <a:t>          O  OH                              H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4578" name="Picture 2" descr="http://kodomo.fbb.msu.ru/~baduol/re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182434"/>
            <a:ext cx="4571696" cy="249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322"/>
          </a:xfrm>
        </p:spPr>
        <p:txBody>
          <a:bodyPr/>
          <a:lstStyle/>
          <a:p>
            <a:r>
              <a:rPr lang="ru-RU" sz="5400" dirty="0" err="1" smtClean="0"/>
              <a:t>Изомеразы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1"/>
            <a:ext cx="8643998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Это ферменты, катализирующие</a:t>
            </a:r>
          </a:p>
          <a:p>
            <a:pPr>
              <a:buNone/>
            </a:pPr>
            <a:r>
              <a:rPr lang="ru-RU" b="1" dirty="0" smtClean="0"/>
              <a:t>превращение </a:t>
            </a:r>
            <a:r>
              <a:rPr lang="ru-RU" b="1" dirty="0" smtClean="0"/>
              <a:t>одного изомера в другой:</a:t>
            </a:r>
          </a:p>
          <a:p>
            <a:pPr>
              <a:buNone/>
            </a:pPr>
            <a:r>
              <a:rPr lang="ru-RU" b="1" dirty="0" smtClean="0"/>
              <a:t>глюкозо-6-фосфат --&gt; глюкозо-1-фосфат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image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18" y="3571876"/>
            <a:ext cx="8130454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322"/>
          </a:xfrm>
        </p:spPr>
        <p:txBody>
          <a:bodyPr/>
          <a:lstStyle/>
          <a:p>
            <a:r>
              <a:rPr lang="ru-RU" sz="5400" dirty="0" err="1" smtClean="0"/>
              <a:t>Синтетазы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1"/>
            <a:ext cx="8643998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Это ферменты, </a:t>
            </a:r>
            <a:r>
              <a:rPr lang="ru-RU" b="1" dirty="0" smtClean="0"/>
              <a:t>катализирующие </a:t>
            </a:r>
            <a:r>
              <a:rPr lang="ru-RU" b="1" dirty="0" smtClean="0"/>
              <a:t> реакции синтеза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5602" name="Picture 2" descr="http://www.compulenta.ru/upload/iblock/df3/C0097532-Protein_translation,_artwork-S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3858"/>
            <a:ext cx="5286372" cy="436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xumuk.ru/encyklopedia/2/356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3252775" cy="1869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507209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 основе всех жизненных процессов лежат тысячи химических реакций. Они идут в организме без применения высокой температуры и давления, т. е. в мягких условиях. </a:t>
            </a:r>
            <a:endParaRPr lang="ru-RU" b="1" dirty="0" smtClean="0"/>
          </a:p>
          <a:p>
            <a:r>
              <a:rPr lang="ru-RU" b="1" dirty="0" smtClean="0"/>
              <a:t>Вещества</a:t>
            </a:r>
            <a:r>
              <a:rPr lang="ru-RU" b="1" dirty="0" smtClean="0"/>
              <a:t>, которые окисляются в клетках человека и животных, сгорают быстро и эффективно, обогащая организм энергией и строительным материалом. </a:t>
            </a:r>
            <a:endParaRPr lang="ru-RU" b="1" dirty="0" smtClean="0"/>
          </a:p>
          <a:p>
            <a:r>
              <a:rPr lang="ru-RU" b="1" dirty="0" smtClean="0"/>
              <a:t>Но </a:t>
            </a:r>
            <a:r>
              <a:rPr lang="ru-RU" b="1" dirty="0" smtClean="0"/>
              <a:t>те же вещества могут годами храниться как в консервированном (</a:t>
            </a:r>
            <a:r>
              <a:rPr lang="ru-RU" b="1" dirty="0" err="1" smtClean="0"/>
              <a:t>изолированом</a:t>
            </a:r>
            <a:r>
              <a:rPr lang="ru-RU" b="1" dirty="0" smtClean="0"/>
              <a:t> от воздуха) виде, так и на воздухе в присутствие кислорода. </a:t>
            </a:r>
            <a:endParaRPr lang="ru-RU" b="1" dirty="0" smtClean="0"/>
          </a:p>
          <a:p>
            <a:r>
              <a:rPr lang="ru-RU" b="1" dirty="0" smtClean="0"/>
              <a:t>Возможность </a:t>
            </a:r>
            <a:r>
              <a:rPr lang="ru-RU" b="1" dirty="0" smtClean="0"/>
              <a:t>быстрого переваривания продуктов в живом организме осуществляется благодаря присутствию в клетках особых биологических катализаторов - ферментов.</a:t>
            </a:r>
          </a:p>
          <a:p>
            <a:endParaRPr lang="ru-RU" b="1" dirty="0"/>
          </a:p>
        </p:txBody>
      </p:sp>
      <p:pic>
        <p:nvPicPr>
          <p:cNvPr id="4" name="Рисунок 3" descr="1220023099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732036"/>
            <a:ext cx="2214546" cy="212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nzym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015891"/>
            <a:ext cx="1842109" cy="184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ADH-3D-vd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88288">
            <a:off x="856707" y="4427653"/>
            <a:ext cx="2288607" cy="255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Ферменты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5461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Это </a:t>
            </a:r>
            <a:r>
              <a:rPr lang="ru-RU" b="1" dirty="0" smtClean="0"/>
              <a:t>специфические белки, входящие в состав всех клеток и тканей живых организмов играющие роль биологических катализаторов. </a:t>
            </a:r>
            <a:endParaRPr lang="ru-RU" b="1" dirty="0" smtClean="0"/>
          </a:p>
          <a:p>
            <a:r>
              <a:rPr lang="ru-RU" b="1" dirty="0" smtClean="0"/>
              <a:t>О </a:t>
            </a:r>
            <a:r>
              <a:rPr lang="ru-RU" b="1" dirty="0" smtClean="0"/>
              <a:t>ферментах люди узнали давно. Еще в начале прошлого века в Петербурге К.С.Кирхгоф выяснил, что проросший ячмень способен превращать полисахарид крахмал в дисахарид мальтозу, а экстракт дрожжей расщеплял свекловичный сахар на моносахариды - глюкозу и фруктозу. </a:t>
            </a:r>
            <a:endParaRPr lang="ru-RU" b="1" dirty="0" smtClean="0"/>
          </a:p>
          <a:p>
            <a:r>
              <a:rPr lang="ru-RU" b="1" dirty="0" smtClean="0"/>
              <a:t>Это </a:t>
            </a:r>
            <a:r>
              <a:rPr lang="ru-RU" b="1" dirty="0" smtClean="0"/>
              <a:t>были первые исследования в ферментологии. Хотя на практике </a:t>
            </a:r>
            <a:r>
              <a:rPr lang="ru-RU" b="1" dirty="0" err="1" smtClean="0"/>
              <a:t>применеие</a:t>
            </a:r>
            <a:r>
              <a:rPr lang="ru-RU" b="1" dirty="0" smtClean="0"/>
              <a:t> ферментативных процессов было известно с </a:t>
            </a:r>
            <a:r>
              <a:rPr lang="ru-RU" b="1" dirty="0" err="1" smtClean="0"/>
              <a:t>незапямятных</a:t>
            </a:r>
            <a:r>
              <a:rPr lang="ru-RU" b="1" dirty="0" smtClean="0"/>
              <a:t> времен (сбраживание винограда, сыроварение и др.). </a:t>
            </a:r>
          </a:p>
          <a:p>
            <a:r>
              <a:rPr lang="ru-RU" b="1" dirty="0" smtClean="0"/>
              <a:t>В разных изданиях </a:t>
            </a:r>
            <a:r>
              <a:rPr lang="ru-RU" b="1" dirty="0" smtClean="0"/>
              <a:t>применяются </a:t>
            </a:r>
            <a:r>
              <a:rPr lang="ru-RU" b="1" dirty="0" smtClean="0"/>
              <a:t>два понятия : "ферменты" и "энзимы". Эти названия </a:t>
            </a:r>
            <a:r>
              <a:rPr lang="ru-RU" b="1" dirty="0" err="1" smtClean="0"/>
              <a:t>эдентичны</a:t>
            </a:r>
            <a:r>
              <a:rPr lang="ru-RU" b="1" dirty="0" smtClean="0"/>
              <a:t>. Они обозначают одно и тоже - биологические катализаторы. Первое слово переводится как "закваска", второе - "в дрожжах".</a:t>
            </a:r>
          </a:p>
          <a:p>
            <a:endParaRPr lang="ru-RU" b="1" dirty="0"/>
          </a:p>
        </p:txBody>
      </p:sp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572164" cy="657229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 1871 г. русский врач М.М. </a:t>
            </a:r>
            <a:r>
              <a:rPr lang="ru-RU" b="1" dirty="0" err="1" smtClean="0"/>
              <a:t>Манассеина</a:t>
            </a:r>
            <a:r>
              <a:rPr lang="ru-RU" b="1" dirty="0" smtClean="0"/>
              <a:t> разрушила дрожжевые клетки, растирая их речным песком. Клеточный сок, отделенный от остатков клеток, сохранял свою способность </a:t>
            </a:r>
            <a:r>
              <a:rPr lang="ru-RU" b="1" dirty="0" err="1" smtClean="0"/>
              <a:t>сбраживать</a:t>
            </a:r>
            <a:r>
              <a:rPr lang="ru-RU" b="1" dirty="0" smtClean="0"/>
              <a:t> сахар. Через четверть века немецкий ученый Э. </a:t>
            </a:r>
            <a:r>
              <a:rPr lang="ru-RU" b="1" dirty="0" err="1" smtClean="0"/>
              <a:t>Бухнер</a:t>
            </a:r>
            <a:r>
              <a:rPr lang="ru-RU" b="1" dirty="0" smtClean="0"/>
              <a:t> получил </a:t>
            </a:r>
            <a:r>
              <a:rPr lang="ru-RU" b="1" dirty="0" err="1" smtClean="0"/>
              <a:t>бесклеточный</a:t>
            </a:r>
            <a:r>
              <a:rPr lang="ru-RU" b="1" dirty="0" smtClean="0"/>
              <a:t> сок прессованием живых дрожжей под давлением до 5*10 Па. Этот сок, подобно живым дрожжам, </a:t>
            </a:r>
            <a:r>
              <a:rPr lang="ru-RU" b="1" dirty="0" err="1" smtClean="0"/>
              <a:t>сбраживал</a:t>
            </a:r>
            <a:r>
              <a:rPr lang="ru-RU" b="1" dirty="0" smtClean="0"/>
              <a:t> сахар с образованием спирта и оксида углерода (IV):</a:t>
            </a:r>
          </a:p>
          <a:p>
            <a:r>
              <a:rPr lang="ru-RU" b="1" dirty="0" smtClean="0"/>
              <a:t>Фермент C6H12O6-</a:t>
            </a:r>
            <a:r>
              <a:rPr lang="ru-RU" b="1" dirty="0" smtClean="0"/>
              <a:t>--&gt;2C2H5OH + 2CO2 </a:t>
            </a:r>
          </a:p>
          <a:p>
            <a:r>
              <a:rPr lang="ru-RU" b="1" dirty="0" smtClean="0"/>
              <a:t>Работы А.Н. Лебедева по исследованию дрожжевых клеток и труды других ученых положили конец виталистическим представления в теории биологического катализа, а термины "фермент" и "энзим" стали применять как равнозначные.</a:t>
            </a:r>
          </a:p>
          <a:p>
            <a:r>
              <a:rPr lang="ru-RU" b="1" dirty="0" smtClean="0"/>
              <a:t>В наши дни ферментология - это самостоятельная наука. Выделено и изучено около 2 тыс. ферментов.</a:t>
            </a:r>
            <a:endParaRPr lang="ru-RU" b="1" dirty="0"/>
          </a:p>
        </p:txBody>
      </p:sp>
      <p:pic>
        <p:nvPicPr>
          <p:cNvPr id="5" name="Рисунок 4" descr="LeVer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8515" y="642918"/>
            <a:ext cx="3435485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572264" y="52863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Э. </a:t>
            </a:r>
            <a:r>
              <a:rPr lang="ru-RU" b="1" dirty="0" err="1" smtClean="0"/>
              <a:t>Бухнер</a:t>
            </a:r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nzy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0"/>
            <a:ext cx="1785918" cy="178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858048" cy="1143000"/>
          </a:xfrm>
        </p:spPr>
        <p:txBody>
          <a:bodyPr/>
          <a:lstStyle/>
          <a:p>
            <a:r>
              <a:rPr lang="ru-RU" dirty="0" smtClean="0"/>
              <a:t>Свойства ферментов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51435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Важнейшим свойством ферментов является </a:t>
            </a:r>
            <a:r>
              <a:rPr lang="ru-RU" b="1" i="1" dirty="0" smtClean="0"/>
              <a:t>преимущественное одной из нескольких теоретически возможных реакций</a:t>
            </a:r>
            <a:r>
              <a:rPr lang="ru-RU" dirty="0" smtClean="0"/>
              <a:t>. В зависимости от условий ферменты способны катализировать как прямую так и обратную реакцию. Это свойство ферментов имеет большое практическое значение. </a:t>
            </a:r>
          </a:p>
          <a:p>
            <a:r>
              <a:rPr lang="ru-RU" dirty="0" smtClean="0"/>
              <a:t>Другое важнейшее свойство ферментов - </a:t>
            </a:r>
            <a:r>
              <a:rPr lang="ru-RU" b="1" i="1" dirty="0" err="1" smtClean="0"/>
              <a:t>термолабильность</a:t>
            </a:r>
            <a:r>
              <a:rPr lang="ru-RU" dirty="0" smtClean="0"/>
              <a:t>, т. е. высокая чувствительность к изменениям температуры. Так как ферменты являются белками, то для </a:t>
            </a:r>
            <a:r>
              <a:rPr lang="ru-RU" dirty="0" err="1" smtClean="0"/>
              <a:t>большенства</a:t>
            </a:r>
            <a:r>
              <a:rPr lang="ru-RU" dirty="0" smtClean="0"/>
              <a:t> из них температура свыше 70 C приводит к денатурации и потере активности. При </a:t>
            </a:r>
            <a:r>
              <a:rPr lang="ru-RU" dirty="0" err="1" smtClean="0"/>
              <a:t>увелечении</a:t>
            </a:r>
            <a:r>
              <a:rPr lang="ru-RU" dirty="0" smtClean="0"/>
              <a:t> температуры до 10 С реакция ускоряется в 2-3 раза, а при температурах близких к 0 С скорость ферментативных реакций замедляется до минимума.</a:t>
            </a:r>
          </a:p>
          <a:p>
            <a:r>
              <a:rPr lang="ru-RU" dirty="0" smtClean="0"/>
              <a:t>Следующим важным свойством является то, что </a:t>
            </a:r>
            <a:r>
              <a:rPr lang="ru-RU" b="1" i="1" dirty="0" smtClean="0"/>
              <a:t>ферменты находятся в тканях и клетках в неактивной форме </a:t>
            </a:r>
            <a:r>
              <a:rPr lang="ru-RU" dirty="0" smtClean="0"/>
              <a:t>(проферменте). Классическими его примерами являются неактивные формы пепсина и трипсина. Существование неактивных форм ферментов имеет большое биологическое значение. Если бы пепсин вырабатывался сразу в активной форме, то пепсин "переваривал" стенку желудка, т. е. желудок "переваривал" сам себя.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5929354" cy="2071678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/>
              <a:t>Классификация ферментов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878687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 Международном биохимическом съезде было принято, что ферменты должны классифицироваться по типу реакции, катализируемой ими. В названии фермента обязательно присутствует название субстрата, т. е. того соединения, на которое воздействует данный фермент, и окончание -</a:t>
            </a:r>
            <a:r>
              <a:rPr lang="ru-RU" b="1" i="1" dirty="0" smtClean="0"/>
              <a:t>аза</a:t>
            </a:r>
            <a:r>
              <a:rPr lang="ru-RU" b="1" dirty="0" smtClean="0"/>
              <a:t>. (Аргиназа катализирует гидролиз аргинина и т.д</a:t>
            </a:r>
            <a:r>
              <a:rPr lang="ru-RU" b="1" dirty="0" smtClean="0"/>
              <a:t>.)</a:t>
            </a:r>
          </a:p>
          <a:p>
            <a:r>
              <a:rPr lang="ru-RU" b="1" dirty="0" smtClean="0"/>
              <a:t>По этому принципу все ферменты были разделены на 6 </a:t>
            </a:r>
            <a:r>
              <a:rPr lang="ru-RU" b="1" dirty="0" smtClean="0"/>
              <a:t>признаков.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" name="Рисунок 3" descr="1220023099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42852"/>
            <a:ext cx="2142888" cy="205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Классификация ферментов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071563"/>
          <a:ext cx="6929486" cy="557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57322"/>
          </a:xfrm>
        </p:spPr>
        <p:txBody>
          <a:bodyPr/>
          <a:lstStyle/>
          <a:p>
            <a:r>
              <a:rPr lang="ru-RU" sz="5400" dirty="0" err="1" smtClean="0"/>
              <a:t>Оксидоредуктазы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8643998" cy="22860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Это ферменты</a:t>
            </a:r>
            <a:r>
              <a:rPr lang="ru-RU" b="1" dirty="0" smtClean="0"/>
              <a:t>, катализирующие окислительно-восстановительные реакции, например каталаза:</a:t>
            </a:r>
          </a:p>
          <a:p>
            <a:pPr>
              <a:buNone/>
            </a:pPr>
            <a:r>
              <a:rPr lang="ru-RU" b="1" dirty="0" smtClean="0"/>
              <a:t>2H2O2--&gt;O2+2H2O</a:t>
            </a:r>
          </a:p>
          <a:p>
            <a:endParaRPr lang="ru-RU" b="1" dirty="0"/>
          </a:p>
        </p:txBody>
      </p:sp>
      <p:pic>
        <p:nvPicPr>
          <p:cNvPr id="17410" name="Picture 2" descr="http://chem.kcn.ru/science/Katz1/mediator2/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650" y="3786190"/>
            <a:ext cx="5906462" cy="278606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57322"/>
          </a:xfrm>
        </p:spPr>
        <p:txBody>
          <a:bodyPr/>
          <a:lstStyle/>
          <a:p>
            <a:r>
              <a:rPr lang="ru-RU" sz="5400" dirty="0" err="1" smtClean="0"/>
              <a:t>Трансферазы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3"/>
            <a:ext cx="8643998" cy="22860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Это ферменты</a:t>
            </a:r>
            <a:r>
              <a:rPr lang="ru-RU" b="1" dirty="0" smtClean="0"/>
              <a:t>, катализирующие перенос атомов или </a:t>
            </a:r>
            <a:r>
              <a:rPr lang="ru-RU" b="1" dirty="0" smtClean="0"/>
              <a:t>радикалов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1506" name="Picture 2" descr="http://www2.biochem.ualberta.ca/labs/fahlman/images/amino%20acid%20ad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6524625" cy="382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liskrug5401927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liskrug540192736</Template>
  <TotalTime>48</TotalTime>
  <Words>677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liskrug540192736</vt:lpstr>
      <vt:lpstr>Биологические катализаторы</vt:lpstr>
      <vt:lpstr>Слайд 2</vt:lpstr>
      <vt:lpstr>Ферменты </vt:lpstr>
      <vt:lpstr>Слайд 4</vt:lpstr>
      <vt:lpstr>Свойства ферментов</vt:lpstr>
      <vt:lpstr>Классификация ферментов</vt:lpstr>
      <vt:lpstr>Классификация ферментов</vt:lpstr>
      <vt:lpstr>Оксидоредуктазы</vt:lpstr>
      <vt:lpstr>Трансферазы</vt:lpstr>
      <vt:lpstr>Гидролазы</vt:lpstr>
      <vt:lpstr>Лиазы</vt:lpstr>
      <vt:lpstr>Изомеразы</vt:lpstr>
      <vt:lpstr>Синтетазы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катализаторы</dc:title>
  <dc:creator>Дмитрий Каленюк</dc:creator>
  <cp:lastModifiedBy>Дмитрий Каленюк</cp:lastModifiedBy>
  <cp:revision>5</cp:revision>
  <dcterms:created xsi:type="dcterms:W3CDTF">2012-05-20T14:06:55Z</dcterms:created>
  <dcterms:modified xsi:type="dcterms:W3CDTF">2012-05-20T14:55:33Z</dcterms:modified>
</cp:coreProperties>
</file>