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tags/tag2.xml" ContentType="application/vnd.openxmlformats-officedocument.presentationml.tags+xml"/>
  <Override PartName="/ppt/tags/tag3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328" r:id="rId2"/>
    <p:sldId id="259" r:id="rId3"/>
    <p:sldId id="261" r:id="rId4"/>
    <p:sldId id="262" r:id="rId5"/>
    <p:sldId id="268" r:id="rId6"/>
    <p:sldId id="267" r:id="rId7"/>
    <p:sldId id="269" r:id="rId8"/>
    <p:sldId id="329" r:id="rId9"/>
    <p:sldId id="260" r:id="rId10"/>
    <p:sldId id="264" r:id="rId11"/>
    <p:sldId id="263" r:id="rId12"/>
    <p:sldId id="266" r:id="rId13"/>
    <p:sldId id="271" r:id="rId14"/>
    <p:sldId id="270" r:id="rId15"/>
    <p:sldId id="33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000" autoAdjust="0"/>
    <p:restoredTop sz="97133" autoAdjust="0"/>
  </p:normalViewPr>
  <p:slideViewPr>
    <p:cSldViewPr>
      <p:cViewPr>
        <p:scale>
          <a:sx n="46" d="100"/>
          <a:sy n="46" d="100"/>
        </p:scale>
        <p:origin x="-2016" y="-5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CCE72E-AEC3-4AD6-A18B-FAE27139770C}" type="datetimeFigureOut">
              <a:rPr lang="ru-RU" smtClean="0"/>
              <a:pPr/>
              <a:t>04.02.2014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C66BA8-A741-414C-B11E-B8A04C04C6A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C66BA8-A741-414C-B11E-B8A04C04C6A8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370E6-F179-400B-AD8A-054F5A9591EA}" type="datetimeFigureOut">
              <a:rPr lang="ru-RU" smtClean="0"/>
              <a:pPr/>
              <a:t>04.02.2014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DADA-48C8-4DA6-94A5-6AEEC8264B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8344">
    <p:cover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370E6-F179-400B-AD8A-054F5A9591EA}" type="datetimeFigureOut">
              <a:rPr lang="ru-RU" smtClean="0"/>
              <a:pPr/>
              <a:t>04.02.2014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DADA-48C8-4DA6-94A5-6AEEC8264B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8344">
    <p:cover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370E6-F179-400B-AD8A-054F5A9591EA}" type="datetimeFigureOut">
              <a:rPr lang="ru-RU" smtClean="0"/>
              <a:pPr/>
              <a:t>04.02.2014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DADA-48C8-4DA6-94A5-6AEEC8264B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8344">
    <p:cover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370E6-F179-400B-AD8A-054F5A9591EA}" type="datetimeFigureOut">
              <a:rPr lang="ru-RU" smtClean="0"/>
              <a:pPr/>
              <a:t>04.02.2014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DADA-48C8-4DA6-94A5-6AEEC8264B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8344">
    <p:cover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370E6-F179-400B-AD8A-054F5A9591EA}" type="datetimeFigureOut">
              <a:rPr lang="ru-RU" smtClean="0"/>
              <a:pPr/>
              <a:t>04.02.2014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DADA-48C8-4DA6-94A5-6AEEC8264B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8344">
    <p:cover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370E6-F179-400B-AD8A-054F5A9591EA}" type="datetimeFigureOut">
              <a:rPr lang="ru-RU" smtClean="0"/>
              <a:pPr/>
              <a:t>04.02.2014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DADA-48C8-4DA6-94A5-6AEEC8264B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8344">
    <p:cover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370E6-F179-400B-AD8A-054F5A9591EA}" type="datetimeFigureOut">
              <a:rPr lang="ru-RU" smtClean="0"/>
              <a:pPr/>
              <a:t>04.02.2014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DADA-48C8-4DA6-94A5-6AEEC8264B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8344">
    <p:cover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370E6-F179-400B-AD8A-054F5A9591EA}" type="datetimeFigureOut">
              <a:rPr lang="ru-RU" smtClean="0"/>
              <a:pPr/>
              <a:t>04.02.2014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DADA-48C8-4DA6-94A5-6AEEC8264B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8344">
    <p:cover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370E6-F179-400B-AD8A-054F5A9591EA}" type="datetimeFigureOut">
              <a:rPr lang="ru-RU" smtClean="0"/>
              <a:pPr/>
              <a:t>04.02.2014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DADA-48C8-4DA6-94A5-6AEEC8264B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8344">
    <p:cover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370E6-F179-400B-AD8A-054F5A9591EA}" type="datetimeFigureOut">
              <a:rPr lang="ru-RU" smtClean="0"/>
              <a:pPr/>
              <a:t>04.02.2014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DADA-48C8-4DA6-94A5-6AEEC8264B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8344">
    <p:cover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370E6-F179-400B-AD8A-054F5A9591EA}" type="datetimeFigureOut">
              <a:rPr lang="ru-RU" smtClean="0"/>
              <a:pPr/>
              <a:t>04.02.2014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DADA-48C8-4DA6-94A5-6AEEC8264B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8344">
    <p:cover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C370E6-F179-400B-AD8A-054F5A9591EA}" type="datetimeFigureOut">
              <a:rPr lang="ru-RU" smtClean="0"/>
              <a:pPr/>
              <a:t>04.02.2014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89DADA-48C8-4DA6-94A5-6AEEC8264BF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18344">
    <p:cover dir="r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C:\Users\user\Desktop\it-&#1082;&#1086;&#1085;&#1082;&#1091;&#1088;&#1089;_&#1071;&#1095;&#1084;&#1077;&#1085;&#1077;&#1074;&#1072;%20&#1040;.&#1057;\&#1052;&#1091;&#1079;&#1099;&#1082;&#1072;&#1083;&#1100;&#1085;&#1086;&#1077;%20&#1089;&#1086;&#1087;&#1088;&#1086;&#1074;&#1086;&#1078;&#1076;&#1077;&#1085;&#1080;&#1077;\&#1053;&#1072;%20&#1085;&#1072;&#1095;&#1072;&#1083;&#1086;.wma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2.png"/><Relationship Id="rId2" Type="http://schemas.openxmlformats.org/officeDocument/2006/relationships/audio" Target="file:///C:\Users\user\Desktop\it-&#1082;&#1086;&#1085;&#1082;&#1091;&#1088;&#1089;_&#1071;&#1095;&#1084;&#1077;&#1085;&#1077;&#1074;&#1072;%20&#1040;.&#1057;\&#1052;&#1091;&#1079;&#1099;&#1082;&#1072;&#1083;&#1100;&#1085;&#1086;&#1077;%20&#1089;&#1086;&#1087;&#1088;&#1086;&#1074;&#1086;&#1078;&#1076;&#1077;&#1085;&#1080;&#1077;\&#1045;&#1089;&#1083;&#1080;%20&#1076;&#1088;&#1091;&#1075;%20&#1085;&#1077;%20&#1089;&#1084;&#1077;&#1077;&#1090;&#1089;&#1103;...wma" TargetMode="External"/><Relationship Id="rId1" Type="http://schemas.openxmlformats.org/officeDocument/2006/relationships/tags" Target="../tags/tag10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audio" Target="file:///C:\Users\user\Desktop\it-&#1082;&#1086;&#1085;&#1082;&#1091;&#1088;&#1089;_&#1071;&#1095;&#1084;&#1077;&#1085;&#1077;&#1074;&#1072;%20&#1040;.&#1057;\&#1052;&#1091;&#1079;&#1099;&#1082;&#1072;&#1083;&#1100;&#1085;&#1086;&#1077;%20&#1089;&#1086;&#1087;&#1088;&#1086;&#1074;&#1086;&#1078;&#1076;&#1077;&#1085;&#1080;&#1077;\livin'la%20vida%20loca.wma" TargetMode="External"/><Relationship Id="rId7" Type="http://schemas.openxmlformats.org/officeDocument/2006/relationships/image" Target="../media/image44.jpeg"/><Relationship Id="rId12" Type="http://schemas.openxmlformats.org/officeDocument/2006/relationships/image" Target="../media/image49.png"/><Relationship Id="rId2" Type="http://schemas.openxmlformats.org/officeDocument/2006/relationships/audio" Target="file:///C:\Users\user\Desktop\it-&#1082;&#1086;&#1085;&#1082;&#1091;&#1088;&#1089;_&#1071;&#1095;&#1084;&#1077;&#1085;&#1077;&#1074;&#1072;%20&#1040;.&#1057;\&#1052;&#1091;&#1079;&#1099;&#1082;&#1072;&#1083;&#1100;&#1085;&#1086;&#1077;%20&#1089;&#1086;&#1087;&#1088;&#1086;&#1074;&#1086;&#1078;&#1076;&#1077;&#1085;&#1080;&#1077;\&#1053;&#1086;&#1074;&#1086;&#1077;%20&#1087;&#1086;&#1082;&#1086;&#1083;&#1077;&#1085;&#1080;&#1077;.wma" TargetMode="External"/><Relationship Id="rId1" Type="http://schemas.openxmlformats.org/officeDocument/2006/relationships/tags" Target="../tags/tag11.xml"/><Relationship Id="rId6" Type="http://schemas.openxmlformats.org/officeDocument/2006/relationships/image" Target="../media/image43.jpeg"/><Relationship Id="rId11" Type="http://schemas.openxmlformats.org/officeDocument/2006/relationships/image" Target="../media/image48.png"/><Relationship Id="rId5" Type="http://schemas.openxmlformats.org/officeDocument/2006/relationships/image" Target="../media/image4.jpeg"/><Relationship Id="rId10" Type="http://schemas.openxmlformats.org/officeDocument/2006/relationships/image" Target="../media/image47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2.jpeg"/><Relationship Id="rId2" Type="http://schemas.openxmlformats.org/officeDocument/2006/relationships/audio" Target="file:///C:\Users\user\Desktop\it-&#1082;&#1086;&#1085;&#1082;&#1091;&#1088;&#1089;_&#1071;&#1095;&#1084;&#1077;&#1085;&#1077;&#1074;&#1072;%20&#1040;.&#1057;\&#1052;&#1091;&#1079;&#1099;&#1082;&#1072;&#1083;&#1100;&#1085;&#1086;&#1077;%20&#1089;&#1086;&#1087;&#1088;&#1086;&#1074;&#1086;&#1078;&#1076;&#1077;&#1085;&#1080;&#1077;\&#1052;&#1099;%20&#1083;&#1102;&#1073;&#1080;&#1084;%20&#1042;&#1072;&#1089;.wma" TargetMode="External"/><Relationship Id="rId1" Type="http://schemas.openxmlformats.org/officeDocument/2006/relationships/tags" Target="../tags/tag12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4.jpeg"/><Relationship Id="rId7" Type="http://schemas.openxmlformats.org/officeDocument/2006/relationships/image" Target="../media/image5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0.png"/><Relationship Id="rId2" Type="http://schemas.openxmlformats.org/officeDocument/2006/relationships/audio" Target="file:///C:\Users\user\Desktop\it-&#1082;&#1086;&#1085;&#1082;&#1091;&#1088;&#1089;_&#1071;&#1095;&#1084;&#1077;&#1085;&#1077;&#1074;&#1072;%20&#1040;.&#1057;\&#1052;&#1091;&#1079;&#1099;&#1082;&#1072;&#1083;&#1100;&#1085;&#1086;&#1077;%20&#1089;&#1086;&#1087;&#1088;&#1086;&#1074;&#1086;&#1078;&#1076;&#1077;&#1085;&#1080;&#1077;\&#1053;&#1086;&#1074;&#1086;&#1077;%20&#1087;&#1086;&#1082;&#1086;&#1083;&#1077;&#1085;&#1080;&#1077;.wma" TargetMode="External"/><Relationship Id="rId1" Type="http://schemas.openxmlformats.org/officeDocument/2006/relationships/tags" Target="../tags/tag14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10" Type="http://schemas.openxmlformats.org/officeDocument/2006/relationships/image" Target="../media/image63.jpeg"/><Relationship Id="rId4" Type="http://schemas.openxmlformats.org/officeDocument/2006/relationships/image" Target="../media/image4.jpeg"/><Relationship Id="rId9" Type="http://schemas.openxmlformats.org/officeDocument/2006/relationships/image" Target="../media/image6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4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jpeg"/><Relationship Id="rId2" Type="http://schemas.openxmlformats.org/officeDocument/2006/relationships/audio" Target="file:///C:\Users\user\Desktop\it-&#1082;&#1086;&#1085;&#1082;&#1091;&#1088;&#1089;_&#1071;&#1095;&#1084;&#1077;&#1085;&#1077;&#1074;&#1072;%20&#1040;.&#1057;\&#1052;&#1091;&#1079;&#1099;&#1082;&#1072;&#1083;&#1100;&#1085;&#1086;&#1077;%20&#1089;&#1086;&#1087;&#1088;&#1086;&#1074;&#1086;&#1078;&#1076;&#1077;&#1085;&#1080;&#1077;\&#1054;&#1090;&#1095;&#1077;&#1075;&#1086;%20&#1090;&#1072;&#1082;%20&#1089;&#1090;&#1091;&#1076;&#1077;&#1085;&#1090;&#1099;.wma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C:\Users\user\Desktop\it-&#1082;&#1086;&#1085;&#1082;&#1091;&#1088;&#1089;_&#1071;&#1095;&#1084;&#1077;&#1085;&#1077;&#1074;&#1072;%20&#1040;.&#1057;\&#1052;&#1091;&#1079;&#1099;&#1082;&#1072;&#1083;&#1100;&#1085;&#1086;&#1077;%20&#1089;&#1086;&#1087;&#1088;&#1086;&#1074;&#1086;&#1078;&#1076;&#1077;&#1085;&#1080;&#1077;\&#1041;&#1086;&#1078;&#1077;%20&#1093;&#1088;&#1072;&#1085;&#1080;%20&#1089;&#1090;&#1091;&#1076;&#1077;&#1085;&#1090;&#1072;.wma" TargetMode="External"/><Relationship Id="rId1" Type="http://schemas.openxmlformats.org/officeDocument/2006/relationships/tags" Target="../tags/tag3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jpeg"/><Relationship Id="rId2" Type="http://schemas.openxmlformats.org/officeDocument/2006/relationships/audio" Target="file:///C:\Users\user\Desktop\it-&#1082;&#1086;&#1085;&#1082;&#1091;&#1088;&#1089;_&#1071;&#1095;&#1084;&#1077;&#1085;&#1077;&#1074;&#1072;%20&#1040;.&#1057;\&#1052;&#1091;&#1079;&#1099;&#1082;&#1072;&#1083;&#1100;&#1085;&#1086;&#1077;%20&#1089;&#1086;&#1087;&#1088;&#1086;&#1074;&#1086;&#1078;&#1076;&#1077;&#1085;&#1080;&#1077;\&#1055;&#1077;&#1089;&#1085;&#1103;%20&#1090;&#1088;&#1091;&#1073;&#1072;&#1076;&#1091;&#1088;&#1072;.wma" TargetMode="External"/><Relationship Id="rId1" Type="http://schemas.openxmlformats.org/officeDocument/2006/relationships/tags" Target="../tags/tag5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4.jpe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jpeg"/><Relationship Id="rId2" Type="http://schemas.openxmlformats.org/officeDocument/2006/relationships/audio" Target="file:///C:\Users\user\Desktop\it-&#1082;&#1086;&#1085;&#1082;&#1091;&#1088;&#1089;_&#1071;&#1095;&#1084;&#1077;&#1085;&#1077;&#1074;&#1072;%20&#1040;.&#1057;\&#1052;&#1091;&#1079;&#1099;&#1082;&#1072;&#1083;&#1100;&#1085;&#1086;&#1077;%20&#1089;&#1086;&#1087;&#1088;&#1086;&#1074;&#1086;&#1078;&#1076;&#1077;&#1085;&#1080;&#1077;\&#1040;&#1091;&#1076;&#1080;&#1086;_0006.wma" TargetMode="External"/><Relationship Id="rId1" Type="http://schemas.openxmlformats.org/officeDocument/2006/relationships/tags" Target="../tags/tag6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jpeg"/><Relationship Id="rId2" Type="http://schemas.openxmlformats.org/officeDocument/2006/relationships/audio" Target="file:///C:\Users\user\Desktop\it-&#1082;&#1086;&#1085;&#1082;&#1091;&#1088;&#1089;_&#1071;&#1095;&#1084;&#1077;&#1085;&#1077;&#1074;&#1072;%20&#1040;.&#1057;\&#1052;&#1091;&#1079;&#1099;&#1082;&#1072;&#1083;&#1100;&#1085;&#1086;&#1077;%20&#1089;&#1086;&#1087;&#1088;&#1086;&#1074;&#1086;&#1078;&#1076;&#1077;&#1085;&#1080;&#1077;\&#1061;&#1072;&#1083;&#1103;&#1074;&#1072;.wma" TargetMode="External"/><Relationship Id="rId1" Type="http://schemas.openxmlformats.org/officeDocument/2006/relationships/tags" Target="../tags/tag7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4.jpe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jpeg"/><Relationship Id="rId2" Type="http://schemas.openxmlformats.org/officeDocument/2006/relationships/audio" Target="file:///C:\Users\user\Desktop\it-&#1082;&#1086;&#1085;&#1082;&#1091;&#1088;&#1089;_&#1071;&#1095;&#1084;&#1077;&#1085;&#1077;&#1074;&#1072;%20&#1040;.&#1057;\&#1052;&#1091;&#1079;&#1099;&#1082;&#1072;&#1083;&#1100;&#1085;&#1086;&#1077;%20&#1089;&#1086;&#1087;&#1088;&#1086;&#1074;&#1086;&#1078;&#1076;&#1077;&#1085;&#1080;&#1077;\&#1047;&#1072;%20&#1079;&#1072;&#1095;&#1077;&#1090;%20&#1087;&#1086;&#1083;&#1078;&#1080;&#1079;&#1085;&#1080;.wma" TargetMode="External"/><Relationship Id="rId1" Type="http://schemas.openxmlformats.org/officeDocument/2006/relationships/tags" Target="../tags/tag8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4.jpeg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jpeg"/><Relationship Id="rId2" Type="http://schemas.openxmlformats.org/officeDocument/2006/relationships/audio" Target="file:///C:\Users\user\Desktop\it-&#1082;&#1086;&#1085;&#1082;&#1091;&#1088;&#1089;_&#1071;&#1095;&#1084;&#1077;&#1085;&#1077;&#1074;&#1072;%20&#1040;.&#1057;\&#1052;&#1091;&#1079;&#1099;&#1082;&#1072;&#1083;&#1100;&#1085;&#1086;&#1077;%20&#1089;&#1086;&#1087;&#1088;&#1086;&#1074;&#1086;&#1078;&#1076;&#1077;&#1085;&#1080;&#1077;\Oh%20My%20Good.wma" TargetMode="External"/><Relationship Id="rId1" Type="http://schemas.openxmlformats.org/officeDocument/2006/relationships/tags" Target="../tags/tag9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4.jpeg"/><Relationship Id="rId9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000496" y="2214554"/>
            <a:ext cx="4857784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7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«Заветы» студента</a:t>
            </a:r>
            <a:endParaRPr lang="ru-RU" sz="7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9" name="Picture 5" descr="C:\Users\user\Desktop\it-конкурс_Ячменева А.С\iQgIeuUyGyo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7224" y="857232"/>
            <a:ext cx="3161468" cy="3929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571472" y="1785926"/>
            <a:ext cx="81439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latin typeface="Monotype Corsiva" pitchFamily="66" charset="0"/>
              </a:rPr>
              <a:t>Данные материалы не имеют никакого отношения к действительности, и являются личным вымыслом студентов. </a:t>
            </a:r>
          </a:p>
          <a:p>
            <a:pPr algn="ctr"/>
            <a:r>
              <a:rPr lang="ru-RU" sz="4000" dirty="0" smtClean="0">
                <a:latin typeface="Monotype Corsiva" pitchFamily="66" charset="0"/>
              </a:rPr>
              <a:t>Все совпадения случайны.</a:t>
            </a:r>
            <a:endParaRPr lang="ru-RU" sz="4000" dirty="0">
              <a:latin typeface="Monotype Corsiva" pitchFamily="66" charset="0"/>
            </a:endParaRPr>
          </a:p>
        </p:txBody>
      </p:sp>
      <p:pic>
        <p:nvPicPr>
          <p:cNvPr id="10" name="На начало.wma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/>
          <a:stretch>
            <a:fillRect/>
          </a:stretch>
        </p:blipFill>
        <p:spPr>
          <a:xfrm>
            <a:off x="0" y="7143776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17797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/>
      <p:bldP spid="4" grpId="1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8662" y="2643182"/>
            <a:ext cx="788305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400" dirty="0">
                <a:latin typeface="Monotype Corsiva" pitchFamily="66" charset="0"/>
              </a:rPr>
              <a:t>Да не </a:t>
            </a:r>
            <a:r>
              <a:rPr lang="ru-RU" sz="4400" dirty="0" err="1">
                <a:latin typeface="Monotype Corsiva" pitchFamily="66" charset="0"/>
              </a:rPr>
              <a:t>оскуднеет</a:t>
            </a:r>
            <a:r>
              <a:rPr lang="ru-RU" sz="4400" dirty="0">
                <a:latin typeface="Monotype Corsiva" pitchFamily="66" charset="0"/>
              </a:rPr>
              <a:t> рука дающего списать</a:t>
            </a:r>
          </a:p>
        </p:txBody>
      </p:sp>
      <p:pic>
        <p:nvPicPr>
          <p:cNvPr id="1026" name="Picture 2" descr="C:\Users\user\Desktop\для среды\100_819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214414" y="2000240"/>
            <a:ext cx="650085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400" dirty="0">
                <a:latin typeface="Monotype Corsiva" pitchFamily="66" charset="0"/>
              </a:rPr>
              <a:t>Пиши лекции свои, ибо неразборчив почерк не выспавшегося </a:t>
            </a:r>
            <a:r>
              <a:rPr lang="ru-RU" sz="4400" dirty="0" err="1">
                <a:latin typeface="Monotype Corsiva" pitchFamily="66" charset="0"/>
              </a:rPr>
              <a:t>одногруппника</a:t>
            </a:r>
            <a:r>
              <a:rPr lang="ru-RU" sz="4400" dirty="0">
                <a:latin typeface="Monotype Corsiva" pitchFamily="66" charset="0"/>
              </a:rPr>
              <a:t> твоего.</a:t>
            </a:r>
          </a:p>
        </p:txBody>
      </p:sp>
      <p:pic>
        <p:nvPicPr>
          <p:cNvPr id="5" name="Picture 2" descr="C:\Users\user\Desktop\для среды\100_819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Если друг не смеется...wma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/>
          <a:stretch>
            <a:fillRect/>
          </a:stretch>
        </p:blipFill>
        <p:spPr>
          <a:xfrm>
            <a:off x="-1214478" y="4071942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3093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42976" y="2071678"/>
            <a:ext cx="764386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400" dirty="0">
                <a:latin typeface="Monotype Corsiva" pitchFamily="66" charset="0"/>
              </a:rPr>
              <a:t>Относитесь с юмором ко всему, что происходит в стенах вашего учебного заведения, иначе вместе с дипломом к вам придут люди в белых халатах.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/>
          <a:srcRect l="26903" t="25755" r="29722" b="1320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 descr="C:\Users\user\Desktop\для среды\2cN2fS17Nws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928670"/>
            <a:ext cx="9144000" cy="5357850"/>
          </a:xfrm>
          <a:prstGeom prst="rect">
            <a:avLst/>
          </a:prstGeom>
          <a:noFill/>
        </p:spPr>
      </p:pic>
      <p:pic>
        <p:nvPicPr>
          <p:cNvPr id="6" name="Picture 2" descr="C:\Users\user\Desktop\для среды\5HIoSVUGR3s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-2"/>
            <a:ext cx="9144000" cy="6858001"/>
          </a:xfrm>
          <a:prstGeom prst="rect">
            <a:avLst/>
          </a:prstGeom>
          <a:noFill/>
        </p:spPr>
      </p:pic>
      <p:pic>
        <p:nvPicPr>
          <p:cNvPr id="7" name="Picture 2" descr="C:\Users\user\Desktop\для среды\фотоньки\303\фотографии\Созвездие\PB29224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314"/>
            <a:ext cx="9144000" cy="6857686"/>
          </a:xfrm>
          <a:prstGeom prst="rect">
            <a:avLst/>
          </a:prstGeom>
          <a:noFill/>
        </p:spPr>
      </p:pic>
      <p:pic>
        <p:nvPicPr>
          <p:cNvPr id="8" name="Picture 2" descr="C:\Users\user\Desktop\для среды\dmMljoVnSgY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1"/>
            <a:ext cx="9144000" cy="6855166"/>
          </a:xfrm>
          <a:prstGeom prst="rect">
            <a:avLst/>
          </a:prstGeom>
          <a:noFill/>
        </p:spPr>
      </p:pic>
      <p:pic>
        <p:nvPicPr>
          <p:cNvPr id="9" name="Новое поколение.wma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1"/>
          <a:stretch>
            <a:fillRect/>
          </a:stretch>
        </p:blipFill>
        <p:spPr>
          <a:xfrm>
            <a:off x="-304800" y="4429132"/>
            <a:ext cx="304800" cy="304800"/>
          </a:xfrm>
          <a:prstGeom prst="rect">
            <a:avLst/>
          </a:prstGeom>
        </p:spPr>
      </p:pic>
      <p:pic>
        <p:nvPicPr>
          <p:cNvPr id="10" name="livin'la vida loca.wma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12"/>
          <a:stretch>
            <a:fillRect/>
          </a:stretch>
        </p:blipFill>
        <p:spPr>
          <a:xfrm>
            <a:off x="-304800" y="3643314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9265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5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showWhenStopped="0">
                <p:cTn id="5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42976" y="2071678"/>
            <a:ext cx="742955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400" dirty="0">
                <a:latin typeface="Monotype Corsiva" pitchFamily="66" charset="0"/>
              </a:rPr>
              <a:t>Запоминай имена преподавателей своих и воздастся тебе сторицей</a:t>
            </a:r>
          </a:p>
        </p:txBody>
      </p:sp>
      <p:pic>
        <p:nvPicPr>
          <p:cNvPr id="3" name="Picture 2" descr="C:\Users\user\Desktop\Учеба\12-13\фото колледж\P118038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4" name="Мы любим Вас.wma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/>
          <a:stretch>
            <a:fillRect/>
          </a:stretch>
        </p:blipFill>
        <p:spPr>
          <a:xfrm>
            <a:off x="-1857420" y="2571744"/>
            <a:ext cx="304800" cy="304800"/>
          </a:xfrm>
          <a:prstGeom prst="rect">
            <a:avLst/>
          </a:prstGeom>
        </p:spPr>
      </p:pic>
      <p:pic>
        <p:nvPicPr>
          <p:cNvPr id="5" name="Picture 2" descr="C:\Users\user\Desktop\Учеба\12-13\фото колледж\обучающий семинар для педагогов профилактика ВИЧ- инфекции\DSCN0997.JPG"/>
          <p:cNvPicPr>
            <a:picLocks noChangeAspect="1" noChangeArrowheads="1"/>
          </p:cNvPicPr>
          <p:nvPr/>
        </p:nvPicPr>
        <p:blipFill>
          <a:blip r:embed="rId7" cstate="print"/>
          <a:srcRect l="668" r="5109" b="14472"/>
          <a:stretch>
            <a:fillRect/>
          </a:stretch>
        </p:blipFill>
        <p:spPr bwMode="auto">
          <a:xfrm>
            <a:off x="0" y="0"/>
            <a:ext cx="10072758" cy="6858048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26234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3"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00100" y="2000240"/>
            <a:ext cx="778671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400" dirty="0">
                <a:latin typeface="Monotype Corsiva" pitchFamily="66" charset="0"/>
              </a:rPr>
              <a:t>Знай преподавателей хороших, которые и в трудную минуту не оставят и за рвение твое к науке будут рады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0" y="0"/>
            <a:ext cx="9144000" cy="6858000"/>
            <a:chOff x="0" y="-26846"/>
            <a:chExt cx="9144000" cy="6884846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4"/>
            <a:srcRect l="12628" r="12701"/>
            <a:stretch>
              <a:fillRect/>
            </a:stretch>
          </p:blipFill>
          <p:spPr bwMode="auto">
            <a:xfrm>
              <a:off x="0" y="-26846"/>
              <a:ext cx="9144000" cy="68848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" name="Picture 2" descr="C:\Users\user\Desktop\для среды\Новая папка (8)\29 028.jpg"/>
            <p:cNvPicPr>
              <a:picLocks noChangeAspect="1" noChangeArrowheads="1"/>
            </p:cNvPicPr>
            <p:nvPr/>
          </p:nvPicPr>
          <p:blipFill>
            <a:blip r:embed="rId5" cstate="print"/>
            <a:srcRect l="14546" r="8247"/>
            <a:stretch>
              <a:fillRect/>
            </a:stretch>
          </p:blipFill>
          <p:spPr bwMode="auto">
            <a:xfrm rot="21244352">
              <a:off x="501374" y="434657"/>
              <a:ext cx="3037035" cy="295023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Picture 3" descr="Кондратьева_ВВ"/>
            <p:cNvPicPr>
              <a:picLocks noChangeAspect="1" noChangeArrowheads="1"/>
            </p:cNvPicPr>
            <p:nvPr/>
          </p:nvPicPr>
          <p:blipFill>
            <a:blip r:embed="rId6" cstate="print"/>
            <a:srcRect l="28814" t="13433" r="14460"/>
            <a:stretch>
              <a:fillRect/>
            </a:stretch>
          </p:blipFill>
          <p:spPr bwMode="auto">
            <a:xfrm rot="476666">
              <a:off x="5397621" y="537072"/>
              <a:ext cx="2800370" cy="283790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" name="Picture 2" descr="C:\Users\user\Desktop\для среды\100_8192.JPG"/>
            <p:cNvPicPr>
              <a:picLocks noChangeAspect="1" noChangeArrowheads="1"/>
            </p:cNvPicPr>
            <p:nvPr/>
          </p:nvPicPr>
          <p:blipFill>
            <a:blip r:embed="rId7" cstate="print"/>
            <a:srcRect t="8197" r="14753"/>
            <a:stretch>
              <a:fillRect/>
            </a:stretch>
          </p:blipFill>
          <p:spPr bwMode="auto">
            <a:xfrm>
              <a:off x="4857752" y="4143380"/>
              <a:ext cx="2928958" cy="236567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" name="Picture 2" descr="C:\Users\user\Desktop\IMG_4617.JPG"/>
            <p:cNvPicPr>
              <a:picLocks noChangeAspect="1" noChangeArrowheads="1"/>
            </p:cNvPicPr>
            <p:nvPr/>
          </p:nvPicPr>
          <p:blipFill>
            <a:blip r:embed="rId8" cstate="print"/>
            <a:srcRect l="22847" t="5273" r="30579"/>
            <a:stretch>
              <a:fillRect/>
            </a:stretch>
          </p:blipFill>
          <p:spPr bwMode="auto">
            <a:xfrm>
              <a:off x="1071538" y="3643314"/>
              <a:ext cx="2152977" cy="291931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custDataLst>
      <p:tags r:id="rId1"/>
    </p:custDataLst>
  </p:cSld>
  <p:clrMapOvr>
    <a:masterClrMapping/>
  </p:clrMapOvr>
  <p:transition advTm="16766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1538" y="1500174"/>
            <a:ext cx="778674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400" dirty="0">
                <a:latin typeface="Monotype Corsiva" pitchFamily="66" charset="0"/>
              </a:rPr>
              <a:t>Верь в куратора, принявшего в группу тебя. </a:t>
            </a:r>
            <a:endParaRPr lang="ru-RU" sz="4400" dirty="0" smtClean="0">
              <a:latin typeface="Monotype Corsiva" pitchFamily="66" charset="0"/>
            </a:endParaRPr>
          </a:p>
          <a:p>
            <a:pPr lvl="0" algn="ctr"/>
            <a:r>
              <a:rPr lang="ru-RU" sz="4400" dirty="0" smtClean="0">
                <a:latin typeface="Monotype Corsiva" pitchFamily="66" charset="0"/>
              </a:rPr>
              <a:t>Не </a:t>
            </a:r>
            <a:r>
              <a:rPr lang="ru-RU" sz="4400" dirty="0">
                <a:latin typeface="Monotype Corsiva" pitchFamily="66" charset="0"/>
              </a:rPr>
              <a:t>будет у тебя другого куратора перед ликом его. </a:t>
            </a:r>
            <a:endParaRPr lang="ru-RU" sz="4400" dirty="0" smtClean="0">
              <a:latin typeface="Monotype Corsiva" pitchFamily="66" charset="0"/>
            </a:endParaRPr>
          </a:p>
          <a:p>
            <a:pPr lvl="0" algn="ctr"/>
            <a:r>
              <a:rPr lang="ru-RU" sz="4400" dirty="0">
                <a:latin typeface="Monotype Corsiva" pitchFamily="66" charset="0"/>
              </a:rPr>
              <a:t>С</a:t>
            </a:r>
            <a:r>
              <a:rPr lang="ru-RU" sz="4400" dirty="0" smtClean="0">
                <a:latin typeface="Monotype Corsiva" pitchFamily="66" charset="0"/>
              </a:rPr>
              <a:t>оздал </a:t>
            </a:r>
            <a:r>
              <a:rPr lang="ru-RU" sz="4400" dirty="0">
                <a:latin typeface="Monotype Corsiva" pitchFamily="66" charset="0"/>
              </a:rPr>
              <a:t>он вас равными, с зачетками и студенческими</a:t>
            </a:r>
          </a:p>
        </p:txBody>
      </p:sp>
      <p:pic>
        <p:nvPicPr>
          <p:cNvPr id="8194" name="Picture 2" descr="C:\Users\user\Desktop\для среды\qRLuCYs1cd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5167"/>
          </a:xfrm>
          <a:prstGeom prst="rect">
            <a:avLst/>
          </a:prstGeom>
          <a:noFill/>
        </p:spPr>
      </p:pic>
      <p:pic>
        <p:nvPicPr>
          <p:cNvPr id="4" name="Picture 2" descr="C:\Users\user\Desktop\для среды\фотоньки\303\фотографии\турслет\P920211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14"/>
            <a:ext cx="9144000" cy="6857686"/>
          </a:xfrm>
          <a:prstGeom prst="rect">
            <a:avLst/>
          </a:prstGeom>
          <a:noFill/>
        </p:spPr>
      </p:pic>
      <p:pic>
        <p:nvPicPr>
          <p:cNvPr id="5" name="Новое поколение.wma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3" name="Picture 2" descr="C:\Users\user\Desktop\для среды\фотоньки\303\фотографии\турслет\P920209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420" y="0"/>
            <a:ext cx="9144419" cy="6858000"/>
          </a:xfrm>
          <a:prstGeom prst="rect">
            <a:avLst/>
          </a:prstGeom>
          <a:noFill/>
        </p:spPr>
      </p:pic>
      <p:pic>
        <p:nvPicPr>
          <p:cNvPr id="8195" name="Picture 3" descr="C:\Users\user\Desktop\для среды\Photo\167505359\73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1"/>
            <a:ext cx="9405887" cy="7054415"/>
          </a:xfrm>
          <a:prstGeom prst="rect">
            <a:avLst/>
          </a:prstGeom>
          <a:noFill/>
        </p:spPr>
      </p:pic>
      <p:pic>
        <p:nvPicPr>
          <p:cNvPr id="8" name="Picture 2" descr="C:\Users\user\Desktop\для среды\Photo\182548499\13.jpg"/>
          <p:cNvPicPr>
            <a:picLocks noChangeAspect="1" noChangeArrowheads="1"/>
          </p:cNvPicPr>
          <p:nvPr/>
        </p:nvPicPr>
        <p:blipFill>
          <a:blip r:embed="rId10"/>
          <a:srcRect l="7998"/>
          <a:stretch>
            <a:fillRect/>
          </a:stretch>
        </p:blipFill>
        <p:spPr bwMode="auto">
          <a:xfrm>
            <a:off x="-357222" y="0"/>
            <a:ext cx="9862390" cy="7143727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30124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5" showWhenStopped="0">
                <p:cTn id="4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00100" y="571480"/>
            <a:ext cx="7786742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Использованные ресурсы:</a:t>
            </a:r>
            <a:endParaRPr lang="ru-RU" sz="5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14414" y="2428868"/>
            <a:ext cx="70723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600" dirty="0" smtClean="0"/>
              <a:t>vk.com/appk303p</a:t>
            </a:r>
          </a:p>
          <a:p>
            <a:pPr>
              <a:buFont typeface="Arial" pitchFamily="34" charset="0"/>
              <a:buChar char="•"/>
            </a:pPr>
            <a:r>
              <a:rPr lang="ru-RU" sz="3600" dirty="0" smtClean="0"/>
              <a:t>Локальная сеть  АППК – «</a:t>
            </a:r>
            <a:r>
              <a:rPr lang="en-US" sz="3600" dirty="0" smtClean="0"/>
              <a:t>public</a:t>
            </a:r>
            <a:r>
              <a:rPr lang="ru-RU" sz="3600" dirty="0" smtClean="0"/>
              <a:t>»</a:t>
            </a:r>
          </a:p>
          <a:p>
            <a:pPr>
              <a:buFont typeface="Arial" pitchFamily="34" charset="0"/>
              <a:buChar char="•"/>
            </a:pPr>
            <a:r>
              <a:rPr lang="ru-RU" sz="3600" dirty="0" smtClean="0"/>
              <a:t>Библиотека АППК</a:t>
            </a:r>
            <a:endParaRPr lang="ru-RU" sz="3600" dirty="0"/>
          </a:p>
        </p:txBody>
      </p:sp>
      <p:pic>
        <p:nvPicPr>
          <p:cNvPr id="5" name="Picture 6" descr="C:\Users\user\Desktop\it-конкурс_Ячменева А.С\5ApFjPGNrvw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785794"/>
            <a:ext cx="9144000" cy="5707431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9641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71604" y="2428868"/>
            <a:ext cx="628651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400" dirty="0">
                <a:latin typeface="Monotype Corsiva" pitchFamily="66" charset="0"/>
              </a:rPr>
              <a:t>Не </a:t>
            </a:r>
            <a:r>
              <a:rPr lang="ru-RU" sz="4400" dirty="0" err="1">
                <a:latin typeface="Monotype Corsiva" pitchFamily="66" charset="0"/>
              </a:rPr>
              <a:t>восхрапи</a:t>
            </a:r>
            <a:r>
              <a:rPr lang="ru-RU" sz="4400" dirty="0">
                <a:latin typeface="Monotype Corsiva" pitchFamily="66" charset="0"/>
              </a:rPr>
              <a:t> на лекции, дабы храпом не разбудить ближнего своего.</a:t>
            </a:r>
          </a:p>
        </p:txBody>
      </p:sp>
      <p:pic>
        <p:nvPicPr>
          <p:cNvPr id="3" name="Picture 2" descr="C:\Users\user\Desktop\для среды\RaF629cGnhk.jpg"/>
          <p:cNvPicPr>
            <a:picLocks noChangeAspect="1" noChangeArrowheads="1"/>
          </p:cNvPicPr>
          <p:nvPr/>
        </p:nvPicPr>
        <p:blipFill>
          <a:blip r:embed="rId6"/>
          <a:srcRect r="4808"/>
          <a:stretch>
            <a:fillRect/>
          </a:stretch>
        </p:blipFill>
        <p:spPr bwMode="auto">
          <a:xfrm>
            <a:off x="1357290" y="857232"/>
            <a:ext cx="7072362" cy="5559266"/>
          </a:xfrm>
          <a:prstGeom prst="rect">
            <a:avLst/>
          </a:prstGeom>
          <a:noFill/>
        </p:spPr>
      </p:pic>
      <p:pic>
        <p:nvPicPr>
          <p:cNvPr id="4" name="Picture 3" descr="C:\Users\user\Desktop\для среды\Новая папка (8)\Новая папка\29 18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2" descr="C:\Users\user\Desktop\для среды\Новая папка (8)\Новая папка\29 18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2" descr="C:\Users\user\Desktop\для среды\UNWDUE81nR4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0"/>
            <a:ext cx="9144000" cy="6855166"/>
          </a:xfrm>
          <a:prstGeom prst="rect">
            <a:avLst/>
          </a:prstGeom>
          <a:noFill/>
        </p:spPr>
      </p:pic>
      <p:pic>
        <p:nvPicPr>
          <p:cNvPr id="7" name="Отчего так студенты.wma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0"/>
          <a:stretch>
            <a:fillRect/>
          </a:stretch>
        </p:blipFill>
        <p:spPr>
          <a:xfrm>
            <a:off x="-1357354" y="314324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2218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42976" y="1785926"/>
            <a:ext cx="685804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400" dirty="0">
                <a:latin typeface="Monotype Corsiva" pitchFamily="66" charset="0"/>
              </a:rPr>
              <a:t>Не забудь студенческий свой, дабы не объяснять охраннику все рвение твое праведное к науке</a:t>
            </a:r>
          </a:p>
        </p:txBody>
      </p:sp>
      <p:pic>
        <p:nvPicPr>
          <p:cNvPr id="3074" name="Picture 2" descr="C:\Users\user\Desktop\для среды\100_819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Боже храни студента.wma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7876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4"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1538" y="1928802"/>
            <a:ext cx="750099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400" dirty="0">
                <a:latin typeface="Monotype Corsiva" pitchFamily="66" charset="0"/>
              </a:rPr>
              <a:t>Не прогуливай больше половины занятий, иначе на экзамене придется объяснять, что ты – человек, а не НПО (неопознанный приходящий объект)</a:t>
            </a:r>
          </a:p>
        </p:txBody>
      </p:sp>
      <p:pic>
        <p:nvPicPr>
          <p:cNvPr id="3" name="Picture 2" descr="C:\Users\user\Desktop\для среды\100_8190.JPG"/>
          <p:cNvPicPr>
            <a:picLocks noChangeAspect="1" noChangeArrowheads="1"/>
          </p:cNvPicPr>
          <p:nvPr/>
        </p:nvPicPr>
        <p:blipFill>
          <a:blip r:embed="rId4" cstate="print"/>
          <a:srcRect l="2187" t="7500" r="12500" b="8750"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5122" name="Picture 2" descr="C:\Users\user\Desktop\it-конкурс_Ячменева А.С\cuYeDc1I6VQ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13344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14414" y="2500306"/>
            <a:ext cx="772874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400" dirty="0">
                <a:latin typeface="Monotype Corsiva" pitchFamily="66" charset="0"/>
              </a:rPr>
              <a:t>Не думай, ибо тебе это не </a:t>
            </a:r>
            <a:r>
              <a:rPr lang="ru-RU" sz="4400" dirty="0" smtClean="0">
                <a:latin typeface="Monotype Corsiva" pitchFamily="66" charset="0"/>
              </a:rPr>
              <a:t>понравится</a:t>
            </a:r>
            <a:endParaRPr lang="ru-RU" sz="4400" dirty="0">
              <a:latin typeface="Monotype Corsiva" pitchFamily="66" charset="0"/>
            </a:endParaRPr>
          </a:p>
        </p:txBody>
      </p:sp>
      <p:pic>
        <p:nvPicPr>
          <p:cNvPr id="6146" name="Picture 2" descr="C:\Users\user\Desktop\для среды\Photo\167505359\60.jpg"/>
          <p:cNvPicPr>
            <a:picLocks noChangeAspect="1" noChangeArrowheads="1"/>
          </p:cNvPicPr>
          <p:nvPr/>
        </p:nvPicPr>
        <p:blipFill>
          <a:blip r:embed="rId5"/>
          <a:srcRect l="8134"/>
          <a:stretch>
            <a:fillRect/>
          </a:stretch>
        </p:blipFill>
        <p:spPr bwMode="auto">
          <a:xfrm>
            <a:off x="0" y="0"/>
            <a:ext cx="9501222" cy="6858000"/>
          </a:xfrm>
          <a:prstGeom prst="rect">
            <a:avLst/>
          </a:prstGeom>
          <a:noFill/>
        </p:spPr>
      </p:pic>
      <p:pic>
        <p:nvPicPr>
          <p:cNvPr id="6147" name="Picture 3" descr="C:\Users\user\Desktop\для среды\Photo\167505359\61.jpg"/>
          <p:cNvPicPr>
            <a:picLocks noChangeAspect="1" noChangeArrowheads="1"/>
          </p:cNvPicPr>
          <p:nvPr/>
        </p:nvPicPr>
        <p:blipFill>
          <a:blip r:embed="rId6"/>
          <a:srcRect l="9622" t="2109"/>
          <a:stretch>
            <a:fillRect/>
          </a:stretch>
        </p:blipFill>
        <p:spPr bwMode="auto">
          <a:xfrm>
            <a:off x="0" y="0"/>
            <a:ext cx="9501222" cy="6858000"/>
          </a:xfrm>
          <a:prstGeom prst="rect">
            <a:avLst/>
          </a:prstGeom>
          <a:noFill/>
        </p:spPr>
      </p:pic>
      <p:pic>
        <p:nvPicPr>
          <p:cNvPr id="3" name="Picture 2" descr="C:\Users\user\Desktop\для среды\Photo\167505359\47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4" name="Picture 2" descr="C:\Users\user\Desktop\для среды\Photo\167505359\48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0"/>
            <a:ext cx="9644098" cy="6858000"/>
          </a:xfrm>
          <a:prstGeom prst="rect">
            <a:avLst/>
          </a:prstGeom>
          <a:noFill/>
        </p:spPr>
      </p:pic>
      <p:pic>
        <p:nvPicPr>
          <p:cNvPr id="6" name="Песня трубадура.wma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9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5422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для среды\pSpyocC4dew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14810" y="1785926"/>
            <a:ext cx="4557724" cy="4557724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857224" y="1714488"/>
            <a:ext cx="35719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500" dirty="0" smtClean="0">
                <a:latin typeface="Monotype Corsiva" pitchFamily="66" charset="0"/>
              </a:rPr>
              <a:t>Отпрашивайся </a:t>
            </a:r>
            <a:r>
              <a:rPr lang="ru-RU" sz="3500" dirty="0">
                <a:latin typeface="Monotype Corsiva" pitchFamily="66" charset="0"/>
              </a:rPr>
              <a:t>выйти за пять минут, иначе не прорвешься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357290" y="285728"/>
            <a:ext cx="679767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>
                <a:solidFill>
                  <a:prstClr val="black"/>
                </a:solidFill>
                <a:latin typeface="Monotype Corsiva" pitchFamily="66" charset="0"/>
              </a:rPr>
              <a:t>Хочешь покушать на пяти минутной перемене? </a:t>
            </a:r>
            <a:endParaRPr lang="ru-RU" dirty="0"/>
          </a:p>
        </p:txBody>
      </p:sp>
      <p:pic>
        <p:nvPicPr>
          <p:cNvPr id="5123" name="Picture 3" descr="D:\DCIM\Camera\2014-02-03 11.57.4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2976" y="4000504"/>
            <a:ext cx="3286148" cy="2464611"/>
          </a:xfrm>
          <a:prstGeom prst="rect">
            <a:avLst/>
          </a:prstGeom>
          <a:noFill/>
        </p:spPr>
      </p:pic>
      <p:pic>
        <p:nvPicPr>
          <p:cNvPr id="7" name="Picture 2" descr="C:\Users\user\Desktop\для среды\фотоньки\303\фотографии\турслет\P920205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15"/>
            <a:ext cx="9144000" cy="6857685"/>
          </a:xfrm>
          <a:prstGeom prst="rect">
            <a:avLst/>
          </a:prstGeom>
          <a:noFill/>
        </p:spPr>
      </p:pic>
      <p:pic>
        <p:nvPicPr>
          <p:cNvPr id="8" name="Аудио_0006.wma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1438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8662" y="2500306"/>
            <a:ext cx="782534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400" dirty="0">
                <a:latin typeface="Monotype Corsiva" pitchFamily="66" charset="0"/>
              </a:rPr>
              <a:t>Не понял сам – не дай понять другому</a:t>
            </a:r>
          </a:p>
        </p:txBody>
      </p:sp>
      <p:pic>
        <p:nvPicPr>
          <p:cNvPr id="3" name="Picture 2" descr="C:\Users\user\Desktop\для среды\Photo\184480525\2.jpg"/>
          <p:cNvPicPr>
            <a:picLocks noChangeAspect="1" noChangeArrowheads="1"/>
          </p:cNvPicPr>
          <p:nvPr/>
        </p:nvPicPr>
        <p:blipFill>
          <a:blip r:embed="rId5"/>
          <a:srcRect l="1526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2" descr="C:\Users\user\Desktop\для среды\Новая папка (8)\29 01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2" descr="C:\Users\user\Desktop\для среды\Photo\167505359\129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2" descr="C:\Users\user\Desktop\для среды\фотоньки\303\фотографии\день учителя\PA04215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9144000" cy="6857686"/>
          </a:xfrm>
          <a:prstGeom prst="rect">
            <a:avLst/>
          </a:prstGeom>
          <a:noFill/>
        </p:spPr>
      </p:pic>
      <p:pic>
        <p:nvPicPr>
          <p:cNvPr id="7" name="Халява.wma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9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4099" name="Picture 3" descr="C:\Users\user\Desktop\для среды\фотоньки\урок информатики 203\P3210116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-244371" y="0"/>
            <a:ext cx="9388371" cy="7040682"/>
          </a:xfrm>
          <a:prstGeom prst="rect">
            <a:avLst/>
          </a:prstGeom>
          <a:noFill/>
        </p:spPr>
      </p:pic>
      <p:pic>
        <p:nvPicPr>
          <p:cNvPr id="4100" name="Picture 4" descr="C:\Users\user\Desktop\для среды\фотоньки\урок информатики 203\P3210118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-658722" y="0"/>
            <a:ext cx="9802722" cy="7351418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37702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5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00100" y="2285992"/>
            <a:ext cx="750099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400" dirty="0">
                <a:latin typeface="Monotype Corsiva" pitchFamily="66" charset="0"/>
              </a:rPr>
              <a:t>Не пытайся на экзамене вспомнить </a:t>
            </a:r>
            <a:r>
              <a:rPr lang="ru-RU" sz="4400" dirty="0" smtClean="0">
                <a:latin typeface="Monotype Corsiva" pitchFamily="66" charset="0"/>
              </a:rPr>
              <a:t>то, </a:t>
            </a:r>
            <a:r>
              <a:rPr lang="ru-RU" sz="4400" dirty="0">
                <a:latin typeface="Monotype Corsiva" pitchFamily="66" charset="0"/>
              </a:rPr>
              <a:t>чего не знал, ибо можешь забыть то, что </a:t>
            </a:r>
            <a:r>
              <a:rPr lang="ru-RU" sz="4400" dirty="0" smtClean="0">
                <a:latin typeface="Monotype Corsiva" pitchFamily="66" charset="0"/>
              </a:rPr>
              <a:t>знаешь.</a:t>
            </a:r>
            <a:endParaRPr lang="ru-RU" sz="4400" dirty="0">
              <a:latin typeface="Monotype Corsiva" pitchFamily="66" charset="0"/>
            </a:endParaRPr>
          </a:p>
        </p:txBody>
      </p:sp>
      <p:pic>
        <p:nvPicPr>
          <p:cNvPr id="2052" name="Picture 4" descr="C:\Users\user\Desktop\it-конкурс_Ячменева А.С\JDzvJlyCbS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42976" y="1428736"/>
            <a:ext cx="7670801" cy="4673600"/>
          </a:xfrm>
          <a:prstGeom prst="rect">
            <a:avLst/>
          </a:prstGeom>
          <a:noFill/>
        </p:spPr>
      </p:pic>
      <p:pic>
        <p:nvPicPr>
          <p:cNvPr id="3" name="Picture 2" descr="C:\Users\user\Desktop\для среды\Photo\167505359\56.jpg"/>
          <p:cNvPicPr>
            <a:picLocks noChangeAspect="1" noChangeArrowheads="1"/>
          </p:cNvPicPr>
          <p:nvPr/>
        </p:nvPicPr>
        <p:blipFill>
          <a:blip r:embed="rId6"/>
          <a:srcRect r="1292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2" descr="C:\Users\user\Desktop\для среды\Photo\167505359\55.jpg"/>
          <p:cNvPicPr>
            <a:picLocks noChangeAspect="1" noChangeArrowheads="1"/>
          </p:cNvPicPr>
          <p:nvPr/>
        </p:nvPicPr>
        <p:blipFill>
          <a:blip r:embed="rId7"/>
          <a:srcRect l="6942" r="4203"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5" name="Picture 2" descr="C:\Users\user\Desktop\для среды\Photo\167505359\58.jpg"/>
          <p:cNvPicPr>
            <a:picLocks noChangeAspect="1" noChangeArrowheads="1"/>
          </p:cNvPicPr>
          <p:nvPr/>
        </p:nvPicPr>
        <p:blipFill>
          <a:blip r:embed="rId8"/>
          <a:srcRect l="2083" r="9063"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10" name="За зачет полжизни.wma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9"/>
          <a:stretch>
            <a:fillRect/>
          </a:stretch>
        </p:blipFill>
        <p:spPr>
          <a:xfrm>
            <a:off x="3214678" y="7858156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2703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85918" y="2071678"/>
            <a:ext cx="635796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400" dirty="0">
                <a:latin typeface="Monotype Corsiva" pitchFamily="66" charset="0"/>
              </a:rPr>
              <a:t>Приходи на экзамен со свежей головой, ибо во многом придется разбираться впервые</a:t>
            </a:r>
          </a:p>
        </p:txBody>
      </p:sp>
      <p:pic>
        <p:nvPicPr>
          <p:cNvPr id="3" name="Picture 2" descr="C:\Users\user\Desktop\для среды\Новая папка (8)\Новая папка\29 19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1"/>
            <a:ext cx="9144000" cy="6857997"/>
          </a:xfrm>
          <a:prstGeom prst="rect">
            <a:avLst/>
          </a:prstGeom>
          <a:noFill/>
        </p:spPr>
      </p:pic>
      <p:pic>
        <p:nvPicPr>
          <p:cNvPr id="4" name="Picture 2" descr="C:\Users\user\Desktop\для среды\Новая папка (8)\Новая папка\29 19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-2"/>
            <a:ext cx="9144000" cy="6858001"/>
          </a:xfrm>
          <a:prstGeom prst="rect">
            <a:avLst/>
          </a:prstGeom>
          <a:noFill/>
        </p:spPr>
      </p:pic>
      <p:pic>
        <p:nvPicPr>
          <p:cNvPr id="5" name="Picture 2" descr="C:\Users\user\Desktop\для среды\Новая папка (8)\Новая папка\29 19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-2"/>
            <a:ext cx="9144000" cy="6858001"/>
          </a:xfrm>
          <a:prstGeom prst="rect">
            <a:avLst/>
          </a:prstGeom>
          <a:noFill/>
        </p:spPr>
      </p:pic>
      <p:pic>
        <p:nvPicPr>
          <p:cNvPr id="6" name="Oh My Good.wma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/>
          <a:stretch>
            <a:fillRect/>
          </a:stretch>
        </p:blipFill>
        <p:spPr>
          <a:xfrm>
            <a:off x="-571536" y="3286124"/>
            <a:ext cx="304800" cy="304800"/>
          </a:xfrm>
          <a:prstGeom prst="rect">
            <a:avLst/>
          </a:prstGeom>
        </p:spPr>
      </p:pic>
      <p:pic>
        <p:nvPicPr>
          <p:cNvPr id="7" name="Picture 2" descr="C:\Users\user\Desktop\it-конкурс_Ячменева А.С\3gu3cSuV3a4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-71437" y="1"/>
            <a:ext cx="9215437" cy="6911578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21953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9" fill="remove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5.2|1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6.4|1.3|5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1|4.2|4.7|5.3|5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|7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6.6|4.3|4.1|6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6|3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3|4.2|5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5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4.3|7.5|5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3.8|3.8|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5.9|5|7.1|5.8|4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5.6|4|4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4.6|4.5|4.3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700</TotalTime>
  <Words>252</Words>
  <Application>Microsoft Office PowerPoint</Application>
  <PresentationFormat>Экран (4:3)</PresentationFormat>
  <Paragraphs>25</Paragraphs>
  <Slides>15</Slides>
  <Notes>1</Notes>
  <HiddenSlides>0</HiddenSlides>
  <MMClips>13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72</cp:revision>
  <dcterms:created xsi:type="dcterms:W3CDTF">2014-02-02T12:43:53Z</dcterms:created>
  <dcterms:modified xsi:type="dcterms:W3CDTF">2014-02-04T15:48:51Z</dcterms:modified>
</cp:coreProperties>
</file>