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90" y="-1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79-8089-47BF-B1D2-D99FC1369B65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F45C-2181-430B-A2EB-69DA77A5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79-8089-47BF-B1D2-D99FC1369B65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F45C-2181-430B-A2EB-69DA77A5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79-8089-47BF-B1D2-D99FC1369B65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F45C-2181-430B-A2EB-69DA77A5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79-8089-47BF-B1D2-D99FC1369B65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F45C-2181-430B-A2EB-69DA77A5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79-8089-47BF-B1D2-D99FC1369B65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F45C-2181-430B-A2EB-69DA77A5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79-8089-47BF-B1D2-D99FC1369B65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F45C-2181-430B-A2EB-69DA77A5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79-8089-47BF-B1D2-D99FC1369B65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F45C-2181-430B-A2EB-69DA77A5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79-8089-47BF-B1D2-D99FC1369B65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F45C-2181-430B-A2EB-69DA77A5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79-8089-47BF-B1D2-D99FC1369B65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F45C-2181-430B-A2EB-69DA77A5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79-8089-47BF-B1D2-D99FC1369B65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F45C-2181-430B-A2EB-69DA77A5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6C79-8089-47BF-B1D2-D99FC1369B65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F45C-2181-430B-A2EB-69DA77A5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06C79-8089-47BF-B1D2-D99FC1369B65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CF45C-2181-430B-A2EB-69DA77A5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6734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Рефлексы.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70959"/>
            <a:ext cx="6400800" cy="1745726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 descr="126211570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351976"/>
            <a:ext cx="6546522" cy="5123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olphin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8147006765b78907d82d327ad53bdc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Выработка условного рефлекса</a:t>
            </a:r>
            <a:endParaRPr lang="ru-RU" dirty="0"/>
          </a:p>
        </p:txBody>
      </p:sp>
      <p:pic>
        <p:nvPicPr>
          <p:cNvPr id="4" name="Содержимое 3" descr="a3a4f0ed-a14e-438a-99bc-4da269f49f4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9144000" cy="6000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_07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2" y="3714752"/>
            <a:ext cx="4190997" cy="3143248"/>
          </a:xfrm>
        </p:spPr>
      </p:pic>
      <p:pic>
        <p:nvPicPr>
          <p:cNvPr id="5" name="Рисунок 4" descr="100_07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20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nkey_bilet_v_ci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429684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Выводы.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В основе работы нервной системы лежит рефлекс – ответ на раздражение.</a:t>
            </a:r>
          </a:p>
          <a:p>
            <a:r>
              <a:rPr lang="ru-RU" dirty="0" smtClean="0"/>
              <a:t>Рефлексы делятся на условные, выработанные в течение жизни и врожденные или безусловные.</a:t>
            </a:r>
          </a:p>
          <a:p>
            <a:r>
              <a:rPr lang="ru-RU" dirty="0" smtClean="0"/>
              <a:t>Безусловные рефлексы помогают выжить в трудных условиях.</a:t>
            </a:r>
          </a:p>
          <a:p>
            <a:r>
              <a:rPr lang="ru-RU" dirty="0" smtClean="0"/>
              <a:t>Благодаря условным рефлексам животные приобретают навыки и умения.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Понятие рефлекса.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Рефлекс- это ответная реакция организма на раздражение, осуществляемая нервной системой.</a:t>
            </a:r>
          </a:p>
          <a:p>
            <a:r>
              <a:rPr lang="ru-RU" dirty="0" smtClean="0"/>
              <a:t>Рефлексы бывают врожденные – инстинкты и условные, то есть приобретенные в течение жизни. Условные рефлексы не передаются по наследству.</a:t>
            </a:r>
          </a:p>
          <a:p>
            <a:r>
              <a:rPr lang="ru-RU" dirty="0" smtClean="0"/>
              <a:t>Врожденные рефлексы называют безусловными. Они передаются по наследству.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Безусловные рефлексы.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Имеются с рождения.</a:t>
            </a:r>
          </a:p>
          <a:p>
            <a:r>
              <a:rPr lang="ru-RU" dirty="0" smtClean="0"/>
              <a:t>Не меняются и не исчезают в течение жизни.</a:t>
            </a:r>
          </a:p>
          <a:p>
            <a:r>
              <a:rPr lang="ru-RU" dirty="0" smtClean="0"/>
              <a:t>Приспосабливают организм к постоянным условиям.</a:t>
            </a:r>
          </a:p>
          <a:p>
            <a:r>
              <a:rPr lang="ru-RU" dirty="0" smtClean="0"/>
              <a:t>Одинаковы для всех организмов данного вида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безусловных рефлексов</a:t>
            </a:r>
            <a:endParaRPr lang="ru-RU" dirty="0"/>
          </a:p>
        </p:txBody>
      </p:sp>
      <p:pic>
        <p:nvPicPr>
          <p:cNvPr id="4" name="Содержимое 3" descr="141008_5235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"/>
            <a:ext cx="7643866" cy="6858000"/>
          </a:xfrm>
        </p:spPr>
      </p:pic>
      <p:pic>
        <p:nvPicPr>
          <p:cNvPr id="5" name="Рисунок 4" descr="thanks%20britannica_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4000504"/>
            <a:ext cx="4643437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Чихание – защитный врожденный рефлекс.</a:t>
            </a:r>
            <a:endParaRPr lang="ru-RU" dirty="0"/>
          </a:p>
        </p:txBody>
      </p:sp>
      <p:pic>
        <p:nvPicPr>
          <p:cNvPr id="4" name="Содержимое 3" descr="thanks%20britannica_c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9358" y="1285861"/>
            <a:ext cx="7467418" cy="50406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Условные рефлексы.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Приобретаются в течение жизни.</a:t>
            </a:r>
          </a:p>
          <a:p>
            <a:r>
              <a:rPr lang="ru-RU" dirty="0" smtClean="0"/>
              <a:t>Могут изменяться и исчезать при изменении  условий.</a:t>
            </a:r>
          </a:p>
          <a:p>
            <a:r>
              <a:rPr lang="ru-RU" dirty="0" smtClean="0"/>
              <a:t>У каждого организма вырабатываются свои.</a:t>
            </a:r>
          </a:p>
          <a:p>
            <a:r>
              <a:rPr lang="ru-RU" dirty="0" smtClean="0"/>
              <a:t>Приспосабливают организм к меняющимся условиям.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12858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условных рефлексов у животных</a:t>
            </a:r>
            <a:endParaRPr lang="ru-RU" dirty="0"/>
          </a:p>
        </p:txBody>
      </p:sp>
      <p:pic>
        <p:nvPicPr>
          <p:cNvPr id="4" name="Содержимое 3" descr="11_1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4572000" cy="4214842"/>
          </a:xfrm>
        </p:spPr>
      </p:pic>
      <p:pic>
        <p:nvPicPr>
          <p:cNvPr id="5" name="Рисунок 4" descr="0826e255964e97acfd57c325fb7f9bb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41458"/>
            <a:ext cx="4143404" cy="5402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all_im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"/>
            <a:ext cx="814393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 основе дрессировки- условный рефлекс</a:t>
            </a:r>
            <a:endParaRPr lang="ru-RU" dirty="0"/>
          </a:p>
        </p:txBody>
      </p:sp>
      <p:pic>
        <p:nvPicPr>
          <p:cNvPr id="4" name="Содержимое 3" descr="1238400998_ci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500175"/>
            <a:ext cx="4643438" cy="5357826"/>
          </a:xfrm>
        </p:spPr>
      </p:pic>
      <p:pic>
        <p:nvPicPr>
          <p:cNvPr id="5" name="Рисунок 4" descr="q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3290"/>
            <a:ext cx="4572032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172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Рефлексы.</vt:lpstr>
      <vt:lpstr>Понятие рефлекса.</vt:lpstr>
      <vt:lpstr>Безусловные рефлексы.</vt:lpstr>
      <vt:lpstr>Примеры безусловных рефлексов</vt:lpstr>
      <vt:lpstr>Чихание – защитный врожденный рефлекс.</vt:lpstr>
      <vt:lpstr>Условные рефлексы.</vt:lpstr>
      <vt:lpstr>Примеры условных рефлексов у животных</vt:lpstr>
      <vt:lpstr>Презентация PowerPoint</vt:lpstr>
      <vt:lpstr>В основе дрессировки- условный рефлекс</vt:lpstr>
      <vt:lpstr>Презентация PowerPoint</vt:lpstr>
      <vt:lpstr>Презентация PowerPoint</vt:lpstr>
      <vt:lpstr>Выработка условного рефлекса</vt:lpstr>
      <vt:lpstr>Презентация PowerPoint</vt:lpstr>
      <vt:lpstr>Презентация PowerPoint</vt:lpstr>
      <vt:lpstr>Выводы.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Рефлексы.</dc:title>
  <dc:creator>Галина</dc:creator>
  <cp:lastModifiedBy>Коля</cp:lastModifiedBy>
  <cp:revision>9</cp:revision>
  <dcterms:created xsi:type="dcterms:W3CDTF">2012-03-01T16:05:53Z</dcterms:created>
  <dcterms:modified xsi:type="dcterms:W3CDTF">2013-05-26T19:38:26Z</dcterms:modified>
</cp:coreProperties>
</file>