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86" r:id="rId4"/>
    <p:sldId id="289" r:id="rId5"/>
    <p:sldId id="290" r:id="rId6"/>
    <p:sldId id="291" r:id="rId7"/>
    <p:sldId id="287" r:id="rId8"/>
    <p:sldId id="296" r:id="rId9"/>
    <p:sldId id="288" r:id="rId10"/>
    <p:sldId id="259" r:id="rId11"/>
    <p:sldId id="281" r:id="rId12"/>
    <p:sldId id="280" r:id="rId13"/>
    <p:sldId id="282" r:id="rId14"/>
    <p:sldId id="283" r:id="rId15"/>
    <p:sldId id="284" r:id="rId16"/>
    <p:sldId id="29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86" autoAdjust="0"/>
  </p:normalViewPr>
  <p:slideViewPr>
    <p:cSldViewPr>
      <p:cViewPr varScale="1">
        <p:scale>
          <a:sx n="107" d="100"/>
          <a:sy n="107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8D568-4755-4F1A-8E3E-C1D2EA9A8B45}" type="doc">
      <dgm:prSet loTypeId="urn:microsoft.com/office/officeart/2005/8/layout/radial6" loCatId="cycle" qsTypeId="urn:microsoft.com/office/officeart/2005/8/quickstyle/simple2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51CD66BA-48B6-4D3D-A23A-09FD34577FF2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Смысловое чтение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5541FE-BDDF-4BE3-817E-E46F402D48FA}" type="parTrans" cxnId="{7B5ECD42-991F-4FAF-A2FA-8772DE259E0F}">
      <dgm:prSet/>
      <dgm:spPr/>
      <dgm:t>
        <a:bodyPr/>
        <a:lstStyle/>
        <a:p>
          <a:endParaRPr lang="ru-RU"/>
        </a:p>
      </dgm:t>
    </dgm:pt>
    <dgm:pt modelId="{3658B3E0-E70B-4A91-8CA0-3BFA889FBBAB}" type="sibTrans" cxnId="{7B5ECD42-991F-4FAF-A2FA-8772DE259E0F}">
      <dgm:prSet/>
      <dgm:spPr/>
      <dgm:t>
        <a:bodyPr/>
        <a:lstStyle/>
        <a:p>
          <a:endParaRPr lang="ru-RU"/>
        </a:p>
      </dgm:t>
    </dgm:pt>
    <dgm:pt modelId="{C8908975-5E8C-405F-B2BE-856B7850C1AF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Поиск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C6D9DB-FD76-4599-9E7C-476A6D191250}" type="parTrans" cxnId="{1DE07533-6151-4F23-8550-8311F32485B9}">
      <dgm:prSet/>
      <dgm:spPr/>
      <dgm:t>
        <a:bodyPr/>
        <a:lstStyle/>
        <a:p>
          <a:endParaRPr lang="ru-RU"/>
        </a:p>
      </dgm:t>
    </dgm:pt>
    <dgm:pt modelId="{CA3E1B1A-9F89-4EE4-BDFD-849A56F0B1F3}" type="sibTrans" cxnId="{1DE07533-6151-4F23-8550-8311F32485B9}">
      <dgm:prSet/>
      <dgm:spPr/>
      <dgm:t>
        <a:bodyPr/>
        <a:lstStyle/>
        <a:p>
          <a:endParaRPr lang="ru-RU"/>
        </a:p>
      </dgm:t>
    </dgm:pt>
    <dgm:pt modelId="{EEAB0FA7-4F1E-492E-B736-C271B9C9CDBD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Понимание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15E3C4-37AF-4D3C-B55E-C3E2D697B2CF}" type="parTrans" cxnId="{2B307005-C312-4C1A-AFAB-C92627085009}">
      <dgm:prSet/>
      <dgm:spPr/>
      <dgm:t>
        <a:bodyPr/>
        <a:lstStyle/>
        <a:p>
          <a:endParaRPr lang="ru-RU"/>
        </a:p>
      </dgm:t>
    </dgm:pt>
    <dgm:pt modelId="{418579DD-6943-4DE3-B8D2-6A9746BFED58}" type="sibTrans" cxnId="{2B307005-C312-4C1A-AFAB-C92627085009}">
      <dgm:prSet/>
      <dgm:spPr/>
      <dgm:t>
        <a:bodyPr/>
        <a:lstStyle/>
        <a:p>
          <a:endParaRPr lang="ru-RU"/>
        </a:p>
      </dgm:t>
    </dgm:pt>
    <dgm:pt modelId="{78FE1648-156E-43B8-B71D-1298FAD0207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59C979-1DE7-4C5D-A161-C8FF663471D2}" type="parTrans" cxnId="{13ACE922-C195-4AA5-B1F6-82BD714E027A}">
      <dgm:prSet/>
      <dgm:spPr/>
      <dgm:t>
        <a:bodyPr/>
        <a:lstStyle/>
        <a:p>
          <a:endParaRPr lang="ru-RU"/>
        </a:p>
      </dgm:t>
    </dgm:pt>
    <dgm:pt modelId="{55E057C5-3896-436F-9F1E-890BC1E8E5D8}" type="sibTrans" cxnId="{13ACE922-C195-4AA5-B1F6-82BD714E027A}">
      <dgm:prSet/>
      <dgm:spPr/>
      <dgm:t>
        <a:bodyPr/>
        <a:lstStyle/>
        <a:p>
          <a:endParaRPr lang="ru-RU"/>
        </a:p>
      </dgm:t>
    </dgm:pt>
    <dgm:pt modelId="{09BADA6D-3A1D-4FA1-B837-377454F0EA59}">
      <dgm:prSet phldrT="[Текст]" custT="1"/>
      <dgm:spPr/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Интерпретация</a:t>
          </a:r>
          <a:endParaRPr lang="ru-RU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7CA075-D4CC-4454-A5E2-BFEA7E246CE8}" type="parTrans" cxnId="{AF0652AE-4802-4BD6-8FF0-920128B77A82}">
      <dgm:prSet/>
      <dgm:spPr/>
      <dgm:t>
        <a:bodyPr/>
        <a:lstStyle/>
        <a:p>
          <a:endParaRPr lang="ru-RU"/>
        </a:p>
      </dgm:t>
    </dgm:pt>
    <dgm:pt modelId="{87BEA3D1-9919-4DD1-B15C-32F36CD5E734}" type="sibTrans" cxnId="{AF0652AE-4802-4BD6-8FF0-920128B77A82}">
      <dgm:prSet/>
      <dgm:spPr/>
      <dgm:t>
        <a:bodyPr/>
        <a:lstStyle/>
        <a:p>
          <a:endParaRPr lang="ru-RU"/>
        </a:p>
      </dgm:t>
    </dgm:pt>
    <dgm:pt modelId="{0F9318D5-2B30-4EAE-898D-BD584AA3ED7E}" type="pres">
      <dgm:prSet presAssocID="{B088D568-4755-4F1A-8E3E-C1D2EA9A8B4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14B10F-726B-457E-9846-31FD4013BF10}" type="pres">
      <dgm:prSet presAssocID="{51CD66BA-48B6-4D3D-A23A-09FD34577FF2}" presName="centerShape" presStyleLbl="node0" presStyleIdx="0" presStyleCnt="1"/>
      <dgm:spPr/>
      <dgm:t>
        <a:bodyPr/>
        <a:lstStyle/>
        <a:p>
          <a:endParaRPr lang="ru-RU"/>
        </a:p>
      </dgm:t>
    </dgm:pt>
    <dgm:pt modelId="{53839028-6177-43CE-8FA0-115FF9C01811}" type="pres">
      <dgm:prSet presAssocID="{C8908975-5E8C-405F-B2BE-856B7850C1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31F59-E435-4841-89CB-74456137B2E1}" type="pres">
      <dgm:prSet presAssocID="{C8908975-5E8C-405F-B2BE-856B7850C1AF}" presName="dummy" presStyleCnt="0"/>
      <dgm:spPr/>
    </dgm:pt>
    <dgm:pt modelId="{D333AEB8-DF3F-49FB-8A78-F7A77ABDCC11}" type="pres">
      <dgm:prSet presAssocID="{CA3E1B1A-9F89-4EE4-BDFD-849A56F0B1F3}" presName="sibTrans" presStyleLbl="sibTrans2D1" presStyleIdx="0" presStyleCnt="4" custLinFactNeighborX="1439" custLinFactNeighborY="572"/>
      <dgm:spPr/>
      <dgm:t>
        <a:bodyPr/>
        <a:lstStyle/>
        <a:p>
          <a:endParaRPr lang="ru-RU"/>
        </a:p>
      </dgm:t>
    </dgm:pt>
    <dgm:pt modelId="{EBC4834A-5CC3-4921-9194-65D6AC0C7CA7}" type="pres">
      <dgm:prSet presAssocID="{EEAB0FA7-4F1E-492E-B736-C271B9C9CDB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3F562C-E7B2-4BF3-855E-55A51EB94613}" type="pres">
      <dgm:prSet presAssocID="{EEAB0FA7-4F1E-492E-B736-C271B9C9CDBD}" presName="dummy" presStyleCnt="0"/>
      <dgm:spPr/>
    </dgm:pt>
    <dgm:pt modelId="{98C8E555-9349-4C3F-8FB6-1751ADBF3438}" type="pres">
      <dgm:prSet presAssocID="{418579DD-6943-4DE3-B8D2-6A9746BFED5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C045B101-F5AE-4963-8A65-D6FACA2AFB42}" type="pres">
      <dgm:prSet presAssocID="{78FE1648-156E-43B8-B71D-1298FAD0207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6F899-ACE5-4A13-A61A-274DA1F994F4}" type="pres">
      <dgm:prSet presAssocID="{78FE1648-156E-43B8-B71D-1298FAD02071}" presName="dummy" presStyleCnt="0"/>
      <dgm:spPr/>
    </dgm:pt>
    <dgm:pt modelId="{B7C39F16-BCA6-412E-81F0-9ACA80E1C187}" type="pres">
      <dgm:prSet presAssocID="{55E057C5-3896-436F-9F1E-890BC1E8E5D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3DF4A00-3070-4843-9580-7639CF9A3D63}" type="pres">
      <dgm:prSet presAssocID="{09BADA6D-3A1D-4FA1-B837-377454F0EA59}" presName="node" presStyleLbl="node1" presStyleIdx="3" presStyleCnt="4" custRadScaleRad="101932" custRadScaleInc="1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C677C-3471-4EE0-A0AA-794307B54BDD}" type="pres">
      <dgm:prSet presAssocID="{09BADA6D-3A1D-4FA1-B837-377454F0EA59}" presName="dummy" presStyleCnt="0"/>
      <dgm:spPr/>
    </dgm:pt>
    <dgm:pt modelId="{C88A5984-D577-4C61-A779-4A33DB818E10}" type="pres">
      <dgm:prSet presAssocID="{87BEA3D1-9919-4DD1-B15C-32F36CD5E73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C9A881DC-972C-4BB2-8712-2321FD9898CE}" type="presOf" srcId="{C8908975-5E8C-405F-B2BE-856B7850C1AF}" destId="{53839028-6177-43CE-8FA0-115FF9C01811}" srcOrd="0" destOrd="0" presId="urn:microsoft.com/office/officeart/2005/8/layout/radial6"/>
    <dgm:cxn modelId="{942C03FF-9A29-496C-A39C-033515CAFFEE}" type="presOf" srcId="{EEAB0FA7-4F1E-492E-B736-C271B9C9CDBD}" destId="{EBC4834A-5CC3-4921-9194-65D6AC0C7CA7}" srcOrd="0" destOrd="0" presId="urn:microsoft.com/office/officeart/2005/8/layout/radial6"/>
    <dgm:cxn modelId="{B6AA21DC-364F-423E-B6E9-2059572847D2}" type="presOf" srcId="{55E057C5-3896-436F-9F1E-890BC1E8E5D8}" destId="{B7C39F16-BCA6-412E-81F0-9ACA80E1C187}" srcOrd="0" destOrd="0" presId="urn:microsoft.com/office/officeart/2005/8/layout/radial6"/>
    <dgm:cxn modelId="{29306A59-B86A-4434-BA12-28F56E5A478C}" type="presOf" srcId="{418579DD-6943-4DE3-B8D2-6A9746BFED58}" destId="{98C8E555-9349-4C3F-8FB6-1751ADBF3438}" srcOrd="0" destOrd="0" presId="urn:microsoft.com/office/officeart/2005/8/layout/radial6"/>
    <dgm:cxn modelId="{AF0652AE-4802-4BD6-8FF0-920128B77A82}" srcId="{51CD66BA-48B6-4D3D-A23A-09FD34577FF2}" destId="{09BADA6D-3A1D-4FA1-B837-377454F0EA59}" srcOrd="3" destOrd="0" parTransId="{6A7CA075-D4CC-4454-A5E2-BFEA7E246CE8}" sibTransId="{87BEA3D1-9919-4DD1-B15C-32F36CD5E734}"/>
    <dgm:cxn modelId="{BA28A6BA-AECF-4E09-B408-81F275239D4E}" type="presOf" srcId="{CA3E1B1A-9F89-4EE4-BDFD-849A56F0B1F3}" destId="{D333AEB8-DF3F-49FB-8A78-F7A77ABDCC11}" srcOrd="0" destOrd="0" presId="urn:microsoft.com/office/officeart/2005/8/layout/radial6"/>
    <dgm:cxn modelId="{2B307005-C312-4C1A-AFAB-C92627085009}" srcId="{51CD66BA-48B6-4D3D-A23A-09FD34577FF2}" destId="{EEAB0FA7-4F1E-492E-B736-C271B9C9CDBD}" srcOrd="1" destOrd="0" parTransId="{F815E3C4-37AF-4D3C-B55E-C3E2D697B2CF}" sibTransId="{418579DD-6943-4DE3-B8D2-6A9746BFED58}"/>
    <dgm:cxn modelId="{31828E13-8F73-4879-A9B0-30B19A1391E2}" type="presOf" srcId="{51CD66BA-48B6-4D3D-A23A-09FD34577FF2}" destId="{D914B10F-726B-457E-9846-31FD4013BF10}" srcOrd="0" destOrd="0" presId="urn:microsoft.com/office/officeart/2005/8/layout/radial6"/>
    <dgm:cxn modelId="{641754C1-12FC-47E9-864C-7B3348E50CF3}" type="presOf" srcId="{87BEA3D1-9919-4DD1-B15C-32F36CD5E734}" destId="{C88A5984-D577-4C61-A779-4A33DB818E10}" srcOrd="0" destOrd="0" presId="urn:microsoft.com/office/officeart/2005/8/layout/radial6"/>
    <dgm:cxn modelId="{1DE07533-6151-4F23-8550-8311F32485B9}" srcId="{51CD66BA-48B6-4D3D-A23A-09FD34577FF2}" destId="{C8908975-5E8C-405F-B2BE-856B7850C1AF}" srcOrd="0" destOrd="0" parTransId="{D2C6D9DB-FD76-4599-9E7C-476A6D191250}" sibTransId="{CA3E1B1A-9F89-4EE4-BDFD-849A56F0B1F3}"/>
    <dgm:cxn modelId="{C8C5E982-0213-49BB-91DD-6FC2690040B3}" type="presOf" srcId="{78FE1648-156E-43B8-B71D-1298FAD02071}" destId="{C045B101-F5AE-4963-8A65-D6FACA2AFB42}" srcOrd="0" destOrd="0" presId="urn:microsoft.com/office/officeart/2005/8/layout/radial6"/>
    <dgm:cxn modelId="{13ACE922-C195-4AA5-B1F6-82BD714E027A}" srcId="{51CD66BA-48B6-4D3D-A23A-09FD34577FF2}" destId="{78FE1648-156E-43B8-B71D-1298FAD02071}" srcOrd="2" destOrd="0" parTransId="{9859C979-1DE7-4C5D-A161-C8FF663471D2}" sibTransId="{55E057C5-3896-436F-9F1E-890BC1E8E5D8}"/>
    <dgm:cxn modelId="{853A2601-BCE6-4091-84EC-69C3F5BF58B7}" type="presOf" srcId="{09BADA6D-3A1D-4FA1-B837-377454F0EA59}" destId="{23DF4A00-3070-4843-9580-7639CF9A3D63}" srcOrd="0" destOrd="0" presId="urn:microsoft.com/office/officeart/2005/8/layout/radial6"/>
    <dgm:cxn modelId="{7B5ECD42-991F-4FAF-A2FA-8772DE259E0F}" srcId="{B088D568-4755-4F1A-8E3E-C1D2EA9A8B45}" destId="{51CD66BA-48B6-4D3D-A23A-09FD34577FF2}" srcOrd="0" destOrd="0" parTransId="{A95541FE-BDDF-4BE3-817E-E46F402D48FA}" sibTransId="{3658B3E0-E70B-4A91-8CA0-3BFA889FBBAB}"/>
    <dgm:cxn modelId="{506E9460-ECD9-4BBD-9F21-0090DA2762C4}" type="presOf" srcId="{B088D568-4755-4F1A-8E3E-C1D2EA9A8B45}" destId="{0F9318D5-2B30-4EAE-898D-BD584AA3ED7E}" srcOrd="0" destOrd="0" presId="urn:microsoft.com/office/officeart/2005/8/layout/radial6"/>
    <dgm:cxn modelId="{90A7EF85-7EDD-4984-9191-C1A245D85488}" type="presParOf" srcId="{0F9318D5-2B30-4EAE-898D-BD584AA3ED7E}" destId="{D914B10F-726B-457E-9846-31FD4013BF10}" srcOrd="0" destOrd="0" presId="urn:microsoft.com/office/officeart/2005/8/layout/radial6"/>
    <dgm:cxn modelId="{2F08FD76-D063-4474-87DA-9D7FA576207B}" type="presParOf" srcId="{0F9318D5-2B30-4EAE-898D-BD584AA3ED7E}" destId="{53839028-6177-43CE-8FA0-115FF9C01811}" srcOrd="1" destOrd="0" presId="urn:microsoft.com/office/officeart/2005/8/layout/radial6"/>
    <dgm:cxn modelId="{9C7D753C-D0F2-4B9B-836A-7A13C81C5559}" type="presParOf" srcId="{0F9318D5-2B30-4EAE-898D-BD584AA3ED7E}" destId="{C0131F59-E435-4841-89CB-74456137B2E1}" srcOrd="2" destOrd="0" presId="urn:microsoft.com/office/officeart/2005/8/layout/radial6"/>
    <dgm:cxn modelId="{35E0DFF8-AC23-4113-A707-39DA77D3C893}" type="presParOf" srcId="{0F9318D5-2B30-4EAE-898D-BD584AA3ED7E}" destId="{D333AEB8-DF3F-49FB-8A78-F7A77ABDCC11}" srcOrd="3" destOrd="0" presId="urn:microsoft.com/office/officeart/2005/8/layout/radial6"/>
    <dgm:cxn modelId="{DEA02D62-85D3-4D8D-915F-2EEE9A033780}" type="presParOf" srcId="{0F9318D5-2B30-4EAE-898D-BD584AA3ED7E}" destId="{EBC4834A-5CC3-4921-9194-65D6AC0C7CA7}" srcOrd="4" destOrd="0" presId="urn:microsoft.com/office/officeart/2005/8/layout/radial6"/>
    <dgm:cxn modelId="{3228F5F1-34C8-4FDC-BF06-443B71FED62C}" type="presParOf" srcId="{0F9318D5-2B30-4EAE-898D-BD584AA3ED7E}" destId="{D63F562C-E7B2-4BF3-855E-55A51EB94613}" srcOrd="5" destOrd="0" presId="urn:microsoft.com/office/officeart/2005/8/layout/radial6"/>
    <dgm:cxn modelId="{82A37A5C-C138-4A09-9958-3230CF01CC52}" type="presParOf" srcId="{0F9318D5-2B30-4EAE-898D-BD584AA3ED7E}" destId="{98C8E555-9349-4C3F-8FB6-1751ADBF3438}" srcOrd="6" destOrd="0" presId="urn:microsoft.com/office/officeart/2005/8/layout/radial6"/>
    <dgm:cxn modelId="{7FC2AC4C-3F4E-4C23-9C1F-E6B514009045}" type="presParOf" srcId="{0F9318D5-2B30-4EAE-898D-BD584AA3ED7E}" destId="{C045B101-F5AE-4963-8A65-D6FACA2AFB42}" srcOrd="7" destOrd="0" presId="urn:microsoft.com/office/officeart/2005/8/layout/radial6"/>
    <dgm:cxn modelId="{8A84EB79-CE21-46EC-9BB4-88632362701C}" type="presParOf" srcId="{0F9318D5-2B30-4EAE-898D-BD584AA3ED7E}" destId="{5306F899-ACE5-4A13-A61A-274DA1F994F4}" srcOrd="8" destOrd="0" presId="urn:microsoft.com/office/officeart/2005/8/layout/radial6"/>
    <dgm:cxn modelId="{12B35838-7950-4D92-AE7C-DFDCFB27ABA7}" type="presParOf" srcId="{0F9318D5-2B30-4EAE-898D-BD584AA3ED7E}" destId="{B7C39F16-BCA6-412E-81F0-9ACA80E1C187}" srcOrd="9" destOrd="0" presId="urn:microsoft.com/office/officeart/2005/8/layout/radial6"/>
    <dgm:cxn modelId="{427DF8E0-57FA-4896-BB06-EE0D71DF6F99}" type="presParOf" srcId="{0F9318D5-2B30-4EAE-898D-BD584AA3ED7E}" destId="{23DF4A00-3070-4843-9580-7639CF9A3D63}" srcOrd="10" destOrd="0" presId="urn:microsoft.com/office/officeart/2005/8/layout/radial6"/>
    <dgm:cxn modelId="{D940F603-01F2-4433-9AAB-76B15FD0D9D5}" type="presParOf" srcId="{0F9318D5-2B30-4EAE-898D-BD584AA3ED7E}" destId="{30EC677C-3471-4EE0-A0AA-794307B54BDD}" srcOrd="11" destOrd="0" presId="urn:microsoft.com/office/officeart/2005/8/layout/radial6"/>
    <dgm:cxn modelId="{D6437315-B38A-4E8B-A143-CBB4CBBB0C6B}" type="presParOf" srcId="{0F9318D5-2B30-4EAE-898D-BD584AA3ED7E}" destId="{C88A5984-D577-4C61-A779-4A33DB818E10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A2E8F-5604-42F0-8C2C-FBD687A6CAE9}" type="doc">
      <dgm:prSet loTypeId="urn:microsoft.com/office/officeart/2005/8/layout/venn1" loCatId="relationship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244A7250-5BC1-41B5-9A70-215199D3A99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Познавательные УУД</a:t>
          </a:r>
          <a:endParaRPr lang="ru-RU" sz="16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D6CD15-51EC-4AF2-9A69-0EFFF2A629C3}" type="parTrans" cxnId="{295A7D48-B682-4DDE-842E-CE50ED1C94C8}">
      <dgm:prSet/>
      <dgm:spPr/>
      <dgm:t>
        <a:bodyPr/>
        <a:lstStyle/>
        <a:p>
          <a:endParaRPr lang="ru-RU"/>
        </a:p>
      </dgm:t>
    </dgm:pt>
    <dgm:pt modelId="{BF20C56A-5ED3-493C-885F-CF6A171BA2C2}" type="sibTrans" cxnId="{295A7D48-B682-4DDE-842E-CE50ED1C94C8}">
      <dgm:prSet/>
      <dgm:spPr/>
      <dgm:t>
        <a:bodyPr/>
        <a:lstStyle/>
        <a:p>
          <a:endParaRPr lang="ru-RU"/>
        </a:p>
      </dgm:t>
    </dgm:pt>
    <dgm:pt modelId="{2B3B6A9B-3F27-4BD5-9F9B-CBF593BB299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Регулятивные УУД</a:t>
          </a:r>
          <a:endParaRPr lang="ru-RU" sz="16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95BDB6-9F22-45D6-A8EC-FA69ADE39F68}" type="parTrans" cxnId="{88419C4E-D25E-43FD-ACBA-4988046B52A3}">
      <dgm:prSet/>
      <dgm:spPr/>
      <dgm:t>
        <a:bodyPr/>
        <a:lstStyle/>
        <a:p>
          <a:endParaRPr lang="ru-RU"/>
        </a:p>
      </dgm:t>
    </dgm:pt>
    <dgm:pt modelId="{27689423-B80B-4563-9697-53E3EF99D5E1}" type="sibTrans" cxnId="{88419C4E-D25E-43FD-ACBA-4988046B52A3}">
      <dgm:prSet/>
      <dgm:spPr/>
      <dgm:t>
        <a:bodyPr/>
        <a:lstStyle/>
        <a:p>
          <a:endParaRPr lang="ru-RU"/>
        </a:p>
      </dgm:t>
    </dgm:pt>
    <dgm:pt modelId="{A25B6594-A46C-47F2-B8CE-9F0678584AAE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Межпредметные</a:t>
          </a:r>
          <a:r>
            <a:rPr lang="ru-RU" sz="16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связи</a:t>
          </a:r>
        </a:p>
      </dgm:t>
    </dgm:pt>
    <dgm:pt modelId="{C496E6F2-E30C-45F6-9573-07943045A3CD}" type="parTrans" cxnId="{DD2DE7F2-CB58-46EF-9DC1-9E332385FB49}">
      <dgm:prSet/>
      <dgm:spPr/>
      <dgm:t>
        <a:bodyPr/>
        <a:lstStyle/>
        <a:p>
          <a:endParaRPr lang="ru-RU"/>
        </a:p>
      </dgm:t>
    </dgm:pt>
    <dgm:pt modelId="{F2A36F52-063B-422B-81EC-CB1AC81F92A0}" type="sibTrans" cxnId="{DD2DE7F2-CB58-46EF-9DC1-9E332385FB49}">
      <dgm:prSet/>
      <dgm:spPr/>
      <dgm:t>
        <a:bodyPr/>
        <a:lstStyle/>
        <a:p>
          <a:endParaRPr lang="ru-RU"/>
        </a:p>
      </dgm:t>
    </dgm:pt>
    <dgm:pt modelId="{CC59892B-7111-4962-843C-034DC66875C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Коммуникативные УУД</a:t>
          </a:r>
          <a:endParaRPr lang="ru-RU" sz="16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AAC0BB-40DE-4190-A556-F89E494EF7B2}" type="parTrans" cxnId="{7A8C4FCA-401A-477E-AFF1-A12EBD95F578}">
      <dgm:prSet/>
      <dgm:spPr/>
      <dgm:t>
        <a:bodyPr/>
        <a:lstStyle/>
        <a:p>
          <a:endParaRPr lang="ru-RU"/>
        </a:p>
      </dgm:t>
    </dgm:pt>
    <dgm:pt modelId="{FE1BE8A9-8356-4CAA-85D5-B3F87FC7A83E}" type="sibTrans" cxnId="{7A8C4FCA-401A-477E-AFF1-A12EBD95F578}">
      <dgm:prSet/>
      <dgm:spPr/>
      <dgm:t>
        <a:bodyPr/>
        <a:lstStyle/>
        <a:p>
          <a:endParaRPr lang="ru-RU"/>
        </a:p>
      </dgm:t>
    </dgm:pt>
    <dgm:pt modelId="{9693CD05-43C8-4A6E-828E-5E08016295E3}" type="pres">
      <dgm:prSet presAssocID="{BF1A2E8F-5604-42F0-8C2C-FBD687A6CAE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C72CBA-B359-4BF9-9B48-23EEF2A7944B}" type="pres">
      <dgm:prSet presAssocID="{244A7250-5BC1-41B5-9A70-215199D3A996}" presName="circ1" presStyleLbl="vennNode1" presStyleIdx="0" presStyleCnt="4" custScaleX="138894" custScaleY="102484" custLinFactNeighborX="-5794" custLinFactNeighborY="129"/>
      <dgm:spPr/>
      <dgm:t>
        <a:bodyPr/>
        <a:lstStyle/>
        <a:p>
          <a:endParaRPr lang="ru-RU"/>
        </a:p>
      </dgm:t>
    </dgm:pt>
    <dgm:pt modelId="{ED1F9D67-3B18-4276-9D41-4D29ECD702EF}" type="pres">
      <dgm:prSet presAssocID="{244A7250-5BC1-41B5-9A70-215199D3A9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2F5EF-0AC6-49FE-844B-BEC11DF4B892}" type="pres">
      <dgm:prSet presAssocID="{2B3B6A9B-3F27-4BD5-9F9B-CBF593BB299C}" presName="circ2" presStyleLbl="vennNode1" presStyleIdx="1" presStyleCnt="4" custAng="318536" custScaleX="160746" custScaleY="100597"/>
      <dgm:spPr/>
      <dgm:t>
        <a:bodyPr/>
        <a:lstStyle/>
        <a:p>
          <a:endParaRPr lang="ru-RU"/>
        </a:p>
      </dgm:t>
    </dgm:pt>
    <dgm:pt modelId="{59570E28-5799-422F-BF50-1388397C8F79}" type="pres">
      <dgm:prSet presAssocID="{2B3B6A9B-3F27-4BD5-9F9B-CBF593BB299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B7689-8856-4F22-A002-6AADC3898470}" type="pres">
      <dgm:prSet presAssocID="{A25B6594-A46C-47F2-B8CE-9F0678584AAE}" presName="circ3" presStyleLbl="vennNode1" presStyleIdx="2" presStyleCnt="4" custScaleX="142454" custScaleY="105724" custLinFactNeighborX="-6331" custLinFactNeighborY="-985"/>
      <dgm:spPr/>
      <dgm:t>
        <a:bodyPr/>
        <a:lstStyle/>
        <a:p>
          <a:endParaRPr lang="ru-RU"/>
        </a:p>
      </dgm:t>
    </dgm:pt>
    <dgm:pt modelId="{886DBEF1-9140-46C3-8902-B6D3A8386C46}" type="pres">
      <dgm:prSet presAssocID="{A25B6594-A46C-47F2-B8CE-9F0678584AA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42132-52CD-4DB6-9BF0-E49362E8FAEA}" type="pres">
      <dgm:prSet presAssocID="{CC59892B-7111-4962-843C-034DC66875CE}" presName="circ4" presStyleLbl="vennNode1" presStyleIdx="3" presStyleCnt="4" custAng="21368033" custScaleX="165141" custScaleY="96092" custLinFactNeighborX="-14897" custLinFactNeighborY="-135"/>
      <dgm:spPr/>
      <dgm:t>
        <a:bodyPr/>
        <a:lstStyle/>
        <a:p>
          <a:endParaRPr lang="ru-RU"/>
        </a:p>
      </dgm:t>
    </dgm:pt>
    <dgm:pt modelId="{C8EFCDC6-505C-44C5-92D5-CD5F7803B3C5}" type="pres">
      <dgm:prSet presAssocID="{CC59892B-7111-4962-843C-034DC66875C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7342C1-3F23-47E6-B38B-9A74078383F2}" type="presOf" srcId="{2B3B6A9B-3F27-4BD5-9F9B-CBF593BB299C}" destId="{59570E28-5799-422F-BF50-1388397C8F79}" srcOrd="1" destOrd="0" presId="urn:microsoft.com/office/officeart/2005/8/layout/venn1"/>
    <dgm:cxn modelId="{7A8C4FCA-401A-477E-AFF1-A12EBD95F578}" srcId="{BF1A2E8F-5604-42F0-8C2C-FBD687A6CAE9}" destId="{CC59892B-7111-4962-843C-034DC66875CE}" srcOrd="3" destOrd="0" parTransId="{FFAAC0BB-40DE-4190-A556-F89E494EF7B2}" sibTransId="{FE1BE8A9-8356-4CAA-85D5-B3F87FC7A83E}"/>
    <dgm:cxn modelId="{C4543A81-8B9B-4678-B7BC-92E57E3BB93F}" type="presOf" srcId="{244A7250-5BC1-41B5-9A70-215199D3A996}" destId="{30C72CBA-B359-4BF9-9B48-23EEF2A7944B}" srcOrd="0" destOrd="0" presId="urn:microsoft.com/office/officeart/2005/8/layout/venn1"/>
    <dgm:cxn modelId="{94682097-0F46-4FF6-95D7-5D1D9F6D080B}" type="presOf" srcId="{CC59892B-7111-4962-843C-034DC66875CE}" destId="{C8EFCDC6-505C-44C5-92D5-CD5F7803B3C5}" srcOrd="1" destOrd="0" presId="urn:microsoft.com/office/officeart/2005/8/layout/venn1"/>
    <dgm:cxn modelId="{5545A0F8-130E-45EC-88EA-4C121B08DCDB}" type="presOf" srcId="{2B3B6A9B-3F27-4BD5-9F9B-CBF593BB299C}" destId="{6792F5EF-0AC6-49FE-844B-BEC11DF4B892}" srcOrd="0" destOrd="0" presId="urn:microsoft.com/office/officeart/2005/8/layout/venn1"/>
    <dgm:cxn modelId="{48E6B848-B37B-4273-84B9-27D969DF96BE}" type="presOf" srcId="{A25B6594-A46C-47F2-B8CE-9F0678584AAE}" destId="{886DBEF1-9140-46C3-8902-B6D3A8386C46}" srcOrd="1" destOrd="0" presId="urn:microsoft.com/office/officeart/2005/8/layout/venn1"/>
    <dgm:cxn modelId="{27C56D97-B8FE-4AFD-B51B-C55C31C975B9}" type="presOf" srcId="{A25B6594-A46C-47F2-B8CE-9F0678584AAE}" destId="{CB7B7689-8856-4F22-A002-6AADC3898470}" srcOrd="0" destOrd="0" presId="urn:microsoft.com/office/officeart/2005/8/layout/venn1"/>
    <dgm:cxn modelId="{DD2DE7F2-CB58-46EF-9DC1-9E332385FB49}" srcId="{BF1A2E8F-5604-42F0-8C2C-FBD687A6CAE9}" destId="{A25B6594-A46C-47F2-B8CE-9F0678584AAE}" srcOrd="2" destOrd="0" parTransId="{C496E6F2-E30C-45F6-9573-07943045A3CD}" sibTransId="{F2A36F52-063B-422B-81EC-CB1AC81F92A0}"/>
    <dgm:cxn modelId="{295A7D48-B682-4DDE-842E-CE50ED1C94C8}" srcId="{BF1A2E8F-5604-42F0-8C2C-FBD687A6CAE9}" destId="{244A7250-5BC1-41B5-9A70-215199D3A996}" srcOrd="0" destOrd="0" parTransId="{41D6CD15-51EC-4AF2-9A69-0EFFF2A629C3}" sibTransId="{BF20C56A-5ED3-493C-885F-CF6A171BA2C2}"/>
    <dgm:cxn modelId="{88419C4E-D25E-43FD-ACBA-4988046B52A3}" srcId="{BF1A2E8F-5604-42F0-8C2C-FBD687A6CAE9}" destId="{2B3B6A9B-3F27-4BD5-9F9B-CBF593BB299C}" srcOrd="1" destOrd="0" parTransId="{8995BDB6-9F22-45D6-A8EC-FA69ADE39F68}" sibTransId="{27689423-B80B-4563-9697-53E3EF99D5E1}"/>
    <dgm:cxn modelId="{BAFFD122-E75F-494D-A033-D80ED515CFEF}" type="presOf" srcId="{244A7250-5BC1-41B5-9A70-215199D3A996}" destId="{ED1F9D67-3B18-4276-9D41-4D29ECD702EF}" srcOrd="1" destOrd="0" presId="urn:microsoft.com/office/officeart/2005/8/layout/venn1"/>
    <dgm:cxn modelId="{A4068D9A-B726-4238-9996-AA772082D539}" type="presOf" srcId="{BF1A2E8F-5604-42F0-8C2C-FBD687A6CAE9}" destId="{9693CD05-43C8-4A6E-828E-5E08016295E3}" srcOrd="0" destOrd="0" presId="urn:microsoft.com/office/officeart/2005/8/layout/venn1"/>
    <dgm:cxn modelId="{EEC7937F-25C4-48F7-B61E-15C9BAF9929F}" type="presOf" srcId="{CC59892B-7111-4962-843C-034DC66875CE}" destId="{75542132-52CD-4DB6-9BF0-E49362E8FAEA}" srcOrd="0" destOrd="0" presId="urn:microsoft.com/office/officeart/2005/8/layout/venn1"/>
    <dgm:cxn modelId="{9F6ED805-495F-4F6D-8C8F-86E414A1583D}" type="presParOf" srcId="{9693CD05-43C8-4A6E-828E-5E08016295E3}" destId="{30C72CBA-B359-4BF9-9B48-23EEF2A7944B}" srcOrd="0" destOrd="0" presId="urn:microsoft.com/office/officeart/2005/8/layout/venn1"/>
    <dgm:cxn modelId="{D7380BD9-8CBB-47CE-A471-6E822C0499C9}" type="presParOf" srcId="{9693CD05-43C8-4A6E-828E-5E08016295E3}" destId="{ED1F9D67-3B18-4276-9D41-4D29ECD702EF}" srcOrd="1" destOrd="0" presId="urn:microsoft.com/office/officeart/2005/8/layout/venn1"/>
    <dgm:cxn modelId="{DE3D18E3-C592-46A2-8B39-FCB87E38074F}" type="presParOf" srcId="{9693CD05-43C8-4A6E-828E-5E08016295E3}" destId="{6792F5EF-0AC6-49FE-844B-BEC11DF4B892}" srcOrd="2" destOrd="0" presId="urn:microsoft.com/office/officeart/2005/8/layout/venn1"/>
    <dgm:cxn modelId="{C5DDF14E-C074-4F88-9A91-5CA5D261379A}" type="presParOf" srcId="{9693CD05-43C8-4A6E-828E-5E08016295E3}" destId="{59570E28-5799-422F-BF50-1388397C8F79}" srcOrd="3" destOrd="0" presId="urn:microsoft.com/office/officeart/2005/8/layout/venn1"/>
    <dgm:cxn modelId="{008D8E2A-35F3-43EC-9D57-EAA1944025A8}" type="presParOf" srcId="{9693CD05-43C8-4A6E-828E-5E08016295E3}" destId="{CB7B7689-8856-4F22-A002-6AADC3898470}" srcOrd="4" destOrd="0" presId="urn:microsoft.com/office/officeart/2005/8/layout/venn1"/>
    <dgm:cxn modelId="{A5F01A89-CE07-430F-8E6F-BBF78DBA0C19}" type="presParOf" srcId="{9693CD05-43C8-4A6E-828E-5E08016295E3}" destId="{886DBEF1-9140-46C3-8902-B6D3A8386C46}" srcOrd="5" destOrd="0" presId="urn:microsoft.com/office/officeart/2005/8/layout/venn1"/>
    <dgm:cxn modelId="{B392DC77-B4CD-44FE-802F-ED64B5D7963F}" type="presParOf" srcId="{9693CD05-43C8-4A6E-828E-5E08016295E3}" destId="{75542132-52CD-4DB6-9BF0-E49362E8FAEA}" srcOrd="6" destOrd="0" presId="urn:microsoft.com/office/officeart/2005/8/layout/venn1"/>
    <dgm:cxn modelId="{2B2931AC-35BD-4843-9029-FF15D3D908B6}" type="presParOf" srcId="{9693CD05-43C8-4A6E-828E-5E08016295E3}" destId="{C8EFCDC6-505C-44C5-92D5-CD5F7803B3C5}" srcOrd="7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3DDBB6-4784-4592-BB97-7BE37B053F17}" type="doc">
      <dgm:prSet loTypeId="urn:microsoft.com/office/officeart/2005/8/layout/radial5" loCatId="cycl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122F57CA-F3CF-4F91-8903-09FFA420A0AC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Текст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B0F274-64F1-416D-807C-85B0D26C0F9F}" type="parTrans" cxnId="{F8C3F98C-94B8-47DC-99D0-0CDC2207298A}">
      <dgm:prSet/>
      <dgm:spPr/>
      <dgm:t>
        <a:bodyPr/>
        <a:lstStyle/>
        <a:p>
          <a:endParaRPr lang="ru-RU"/>
        </a:p>
      </dgm:t>
    </dgm:pt>
    <dgm:pt modelId="{FFFAFC1A-FF83-47B8-8E31-CA587A54479D}" type="sibTrans" cxnId="{F8C3F98C-94B8-47DC-99D0-0CDC2207298A}">
      <dgm:prSet/>
      <dgm:spPr/>
      <dgm:t>
        <a:bodyPr/>
        <a:lstStyle/>
        <a:p>
          <a:endParaRPr lang="ru-RU"/>
        </a:p>
      </dgm:t>
    </dgm:pt>
    <dgm:pt modelId="{8E39D612-6DEA-426D-B2FF-3CC5DE81BC5C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Диаграммы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D32382-9810-488B-ADA8-BD4D79015EA5}" type="parTrans" cxnId="{C525A89C-815D-44D4-8955-67D53FB3A956}">
      <dgm:prSet/>
      <dgm:spPr/>
      <dgm:t>
        <a:bodyPr/>
        <a:lstStyle/>
        <a:p>
          <a:endParaRPr lang="ru-RU"/>
        </a:p>
      </dgm:t>
    </dgm:pt>
    <dgm:pt modelId="{B04180BD-D5A4-430F-B3AE-ABAED6A1C1B2}" type="sibTrans" cxnId="{C525A89C-815D-44D4-8955-67D53FB3A956}">
      <dgm:prSet/>
      <dgm:spPr/>
      <dgm:t>
        <a:bodyPr/>
        <a:lstStyle/>
        <a:p>
          <a:endParaRPr lang="ru-RU"/>
        </a:p>
      </dgm:t>
    </dgm:pt>
    <dgm:pt modelId="{1E1B8806-CC83-4681-8BFA-D3D923683E45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Рисунки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51C1A2-4CA8-455E-BD1A-9B07C4E36564}" type="parTrans" cxnId="{C164214C-F948-4B19-A780-22C5EE6A469C}">
      <dgm:prSet/>
      <dgm:spPr/>
      <dgm:t>
        <a:bodyPr/>
        <a:lstStyle/>
        <a:p>
          <a:endParaRPr lang="ru-RU"/>
        </a:p>
      </dgm:t>
    </dgm:pt>
    <dgm:pt modelId="{03759651-106D-47C2-B39A-C2D992014137}" type="sibTrans" cxnId="{C164214C-F948-4B19-A780-22C5EE6A469C}">
      <dgm:prSet/>
      <dgm:spPr/>
      <dgm:t>
        <a:bodyPr/>
        <a:lstStyle/>
        <a:p>
          <a:endParaRPr lang="ru-RU"/>
        </a:p>
      </dgm:t>
    </dgm:pt>
    <dgm:pt modelId="{C99CB096-ACF8-4E09-93D5-F2B6AF482E60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Карты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B14786-E8F8-489E-86DB-E3EEF23612CE}" type="parTrans" cxnId="{C33FB7E4-5CE9-4F60-A90B-68A6FD3AAFC0}">
      <dgm:prSet/>
      <dgm:spPr/>
      <dgm:t>
        <a:bodyPr/>
        <a:lstStyle/>
        <a:p>
          <a:endParaRPr lang="ru-RU"/>
        </a:p>
      </dgm:t>
    </dgm:pt>
    <dgm:pt modelId="{6E9E3D91-1201-4326-A533-47FCCAD57027}" type="sibTrans" cxnId="{C33FB7E4-5CE9-4F60-A90B-68A6FD3AAFC0}">
      <dgm:prSet/>
      <dgm:spPr/>
      <dgm:t>
        <a:bodyPr/>
        <a:lstStyle/>
        <a:p>
          <a:endParaRPr lang="ru-RU"/>
        </a:p>
      </dgm:t>
    </dgm:pt>
    <dgm:pt modelId="{3CB5AB46-BE6B-485B-AC1C-A5FBB6469042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Слова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5C958F-1A3E-4BAE-B133-33F9E03694B0}" type="parTrans" cxnId="{1C4CC8C8-7438-4561-99FE-862494661410}">
      <dgm:prSet/>
      <dgm:spPr/>
      <dgm:t>
        <a:bodyPr/>
        <a:lstStyle/>
        <a:p>
          <a:endParaRPr lang="ru-RU"/>
        </a:p>
      </dgm:t>
    </dgm:pt>
    <dgm:pt modelId="{FE54E985-5C82-4827-A6EE-3856AA195073}" type="sibTrans" cxnId="{1C4CC8C8-7438-4561-99FE-862494661410}">
      <dgm:prSet/>
      <dgm:spPr/>
      <dgm:t>
        <a:bodyPr/>
        <a:lstStyle/>
        <a:p>
          <a:endParaRPr lang="ru-RU"/>
        </a:p>
      </dgm:t>
    </dgm:pt>
    <dgm:pt modelId="{88F2F4CB-BF30-43BC-8311-FBE9D83F9A6C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Таблицы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58696E-FA16-4605-89E2-370DC94C3C6A}" type="parTrans" cxnId="{0CAE49B4-FCD7-42F7-9B31-B98E4E5EDA1B}">
      <dgm:prSet/>
      <dgm:spPr/>
      <dgm:t>
        <a:bodyPr/>
        <a:lstStyle/>
        <a:p>
          <a:endParaRPr lang="ru-RU"/>
        </a:p>
      </dgm:t>
    </dgm:pt>
    <dgm:pt modelId="{CBFBFAAA-A029-4CBC-8764-7E8AD736ABDE}" type="sibTrans" cxnId="{0CAE49B4-FCD7-42F7-9B31-B98E4E5EDA1B}">
      <dgm:prSet/>
      <dgm:spPr/>
      <dgm:t>
        <a:bodyPr/>
        <a:lstStyle/>
        <a:p>
          <a:endParaRPr lang="ru-RU"/>
        </a:p>
      </dgm:t>
    </dgm:pt>
    <dgm:pt modelId="{BCC4CE4E-85FB-4C35-BDC4-817E20E6A096}" type="pres">
      <dgm:prSet presAssocID="{B43DDBB6-4784-4592-BB97-7BE37B053F1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A2DFD8-7892-4E7E-995D-6ED7A8109548}" type="pres">
      <dgm:prSet presAssocID="{122F57CA-F3CF-4F91-8903-09FFA420A0AC}" presName="centerShape" presStyleLbl="node0" presStyleIdx="0" presStyleCnt="1"/>
      <dgm:spPr/>
      <dgm:t>
        <a:bodyPr/>
        <a:lstStyle/>
        <a:p>
          <a:endParaRPr lang="ru-RU"/>
        </a:p>
      </dgm:t>
    </dgm:pt>
    <dgm:pt modelId="{527829AF-CEA1-453B-817C-284279674AD4}" type="pres">
      <dgm:prSet presAssocID="{68D32382-9810-488B-ADA8-BD4D79015EA5}" presName="parTrans" presStyleLbl="sibTrans2D1" presStyleIdx="0" presStyleCnt="5"/>
      <dgm:spPr/>
      <dgm:t>
        <a:bodyPr/>
        <a:lstStyle/>
        <a:p>
          <a:endParaRPr lang="ru-RU"/>
        </a:p>
      </dgm:t>
    </dgm:pt>
    <dgm:pt modelId="{CF966CA7-2E16-4137-ACA3-7F41F7E44A00}" type="pres">
      <dgm:prSet presAssocID="{68D32382-9810-488B-ADA8-BD4D79015EA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450EE233-6D72-4F0E-9FEA-F71FA08BEF59}" type="pres">
      <dgm:prSet presAssocID="{8E39D612-6DEA-426D-B2FF-3CC5DE81BC5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245BA-D5D5-48AC-A01C-81547F0527D2}" type="pres">
      <dgm:prSet presAssocID="{5F51C1A2-4CA8-455E-BD1A-9B07C4E36564}" presName="parTrans" presStyleLbl="sibTrans2D1" presStyleIdx="1" presStyleCnt="5"/>
      <dgm:spPr/>
      <dgm:t>
        <a:bodyPr/>
        <a:lstStyle/>
        <a:p>
          <a:endParaRPr lang="ru-RU"/>
        </a:p>
      </dgm:t>
    </dgm:pt>
    <dgm:pt modelId="{976B4307-1F50-4479-BCEA-778A7E1CDDDD}" type="pres">
      <dgm:prSet presAssocID="{5F51C1A2-4CA8-455E-BD1A-9B07C4E36564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D9F3281D-5E4B-44BE-98CF-F210E08301E1}" type="pres">
      <dgm:prSet presAssocID="{1E1B8806-CC83-4681-8BFA-D3D923683E4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140BB-D515-42E7-B5F4-C1E3B2BBE0FC}" type="pres">
      <dgm:prSet presAssocID="{A4B14786-E8F8-489E-86DB-E3EEF23612CE}" presName="parTrans" presStyleLbl="sibTrans2D1" presStyleIdx="2" presStyleCnt="5"/>
      <dgm:spPr/>
      <dgm:t>
        <a:bodyPr/>
        <a:lstStyle/>
        <a:p>
          <a:endParaRPr lang="ru-RU"/>
        </a:p>
      </dgm:t>
    </dgm:pt>
    <dgm:pt modelId="{30E215A7-9979-4B70-ABC1-BD3830C720C9}" type="pres">
      <dgm:prSet presAssocID="{A4B14786-E8F8-489E-86DB-E3EEF23612C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1908FE4-53B2-4A31-AA52-8E18D6ECC3F6}" type="pres">
      <dgm:prSet presAssocID="{C99CB096-ACF8-4E09-93D5-F2B6AF482E6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3A1B3-F374-463B-9111-211A57D9334C}" type="pres">
      <dgm:prSet presAssocID="{0D5C958F-1A3E-4BAE-B133-33F9E03694B0}" presName="parTrans" presStyleLbl="sibTrans2D1" presStyleIdx="3" presStyleCnt="5"/>
      <dgm:spPr/>
      <dgm:t>
        <a:bodyPr/>
        <a:lstStyle/>
        <a:p>
          <a:endParaRPr lang="ru-RU"/>
        </a:p>
      </dgm:t>
    </dgm:pt>
    <dgm:pt modelId="{4C4597A0-ED89-4C20-9395-2BAD6EFADAA5}" type="pres">
      <dgm:prSet presAssocID="{0D5C958F-1A3E-4BAE-B133-33F9E03694B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666394F-0ED4-4B7D-97AA-864750B4002F}" type="pres">
      <dgm:prSet presAssocID="{3CB5AB46-BE6B-485B-AC1C-A5FBB646904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1694E-0C40-42A5-8BE4-BE8A3043CD15}" type="pres">
      <dgm:prSet presAssocID="{4958696E-FA16-4605-89E2-370DC94C3C6A}" presName="parTrans" presStyleLbl="sibTrans2D1" presStyleIdx="4" presStyleCnt="5"/>
      <dgm:spPr/>
      <dgm:t>
        <a:bodyPr/>
        <a:lstStyle/>
        <a:p>
          <a:endParaRPr lang="ru-RU"/>
        </a:p>
      </dgm:t>
    </dgm:pt>
    <dgm:pt modelId="{B7968E0A-11DC-4F6F-8687-05C4C274526C}" type="pres">
      <dgm:prSet presAssocID="{4958696E-FA16-4605-89E2-370DC94C3C6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0A8C5F3F-D4F2-4198-8FFD-CE4370F81A35}" type="pres">
      <dgm:prSet presAssocID="{88F2F4CB-BF30-43BC-8311-FBE9D83F9A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0503D0-D98C-46DE-85F1-9CCC36665229}" type="presOf" srcId="{B43DDBB6-4784-4592-BB97-7BE37B053F17}" destId="{BCC4CE4E-85FB-4C35-BDC4-817E20E6A096}" srcOrd="0" destOrd="0" presId="urn:microsoft.com/office/officeart/2005/8/layout/radial5"/>
    <dgm:cxn modelId="{A6E587F0-8301-4F3A-BCA8-4A20938CDD41}" type="presOf" srcId="{4958696E-FA16-4605-89E2-370DC94C3C6A}" destId="{C281694E-0C40-42A5-8BE4-BE8A3043CD15}" srcOrd="0" destOrd="0" presId="urn:microsoft.com/office/officeart/2005/8/layout/radial5"/>
    <dgm:cxn modelId="{494EEC74-3420-4F6A-890D-8429D8F408E4}" type="presOf" srcId="{A4B14786-E8F8-489E-86DB-E3EEF23612CE}" destId="{30E215A7-9979-4B70-ABC1-BD3830C720C9}" srcOrd="1" destOrd="0" presId="urn:microsoft.com/office/officeart/2005/8/layout/radial5"/>
    <dgm:cxn modelId="{C164214C-F948-4B19-A780-22C5EE6A469C}" srcId="{122F57CA-F3CF-4F91-8903-09FFA420A0AC}" destId="{1E1B8806-CC83-4681-8BFA-D3D923683E45}" srcOrd="1" destOrd="0" parTransId="{5F51C1A2-4CA8-455E-BD1A-9B07C4E36564}" sibTransId="{03759651-106D-47C2-B39A-C2D992014137}"/>
    <dgm:cxn modelId="{0CAE49B4-FCD7-42F7-9B31-B98E4E5EDA1B}" srcId="{122F57CA-F3CF-4F91-8903-09FFA420A0AC}" destId="{88F2F4CB-BF30-43BC-8311-FBE9D83F9A6C}" srcOrd="4" destOrd="0" parTransId="{4958696E-FA16-4605-89E2-370DC94C3C6A}" sibTransId="{CBFBFAAA-A029-4CBC-8764-7E8AD736ABDE}"/>
    <dgm:cxn modelId="{A0CE0B70-EA4F-4265-BAFB-ABD47D68B569}" type="presOf" srcId="{3CB5AB46-BE6B-485B-AC1C-A5FBB6469042}" destId="{5666394F-0ED4-4B7D-97AA-864750B4002F}" srcOrd="0" destOrd="0" presId="urn:microsoft.com/office/officeart/2005/8/layout/radial5"/>
    <dgm:cxn modelId="{26210804-18E0-4B49-8991-308C8D5388DC}" type="presOf" srcId="{0D5C958F-1A3E-4BAE-B133-33F9E03694B0}" destId="{6163A1B3-F374-463B-9111-211A57D9334C}" srcOrd="0" destOrd="0" presId="urn:microsoft.com/office/officeart/2005/8/layout/radial5"/>
    <dgm:cxn modelId="{90DF6948-DC8F-4035-8C77-63A3EB5B376E}" type="presOf" srcId="{A4B14786-E8F8-489E-86DB-E3EEF23612CE}" destId="{F33140BB-D515-42E7-B5F4-C1E3B2BBE0FC}" srcOrd="0" destOrd="0" presId="urn:microsoft.com/office/officeart/2005/8/layout/radial5"/>
    <dgm:cxn modelId="{BE5A9CEC-0E5C-4AA8-AC20-1DDB7A4D27E0}" type="presOf" srcId="{4958696E-FA16-4605-89E2-370DC94C3C6A}" destId="{B7968E0A-11DC-4F6F-8687-05C4C274526C}" srcOrd="1" destOrd="0" presId="urn:microsoft.com/office/officeart/2005/8/layout/radial5"/>
    <dgm:cxn modelId="{53DD6A83-D676-4200-95F9-D9FD2AC56D33}" type="presOf" srcId="{122F57CA-F3CF-4F91-8903-09FFA420A0AC}" destId="{31A2DFD8-7892-4E7E-995D-6ED7A8109548}" srcOrd="0" destOrd="0" presId="urn:microsoft.com/office/officeart/2005/8/layout/radial5"/>
    <dgm:cxn modelId="{25C27AD1-3CAB-408C-9AA5-08107382625F}" type="presOf" srcId="{C99CB096-ACF8-4E09-93D5-F2B6AF482E60}" destId="{01908FE4-53B2-4A31-AA52-8E18D6ECC3F6}" srcOrd="0" destOrd="0" presId="urn:microsoft.com/office/officeart/2005/8/layout/radial5"/>
    <dgm:cxn modelId="{2946C971-6D2A-409F-98DA-03C12C871A5F}" type="presOf" srcId="{68D32382-9810-488B-ADA8-BD4D79015EA5}" destId="{CF966CA7-2E16-4137-ACA3-7F41F7E44A00}" srcOrd="1" destOrd="0" presId="urn:microsoft.com/office/officeart/2005/8/layout/radial5"/>
    <dgm:cxn modelId="{F8C3F98C-94B8-47DC-99D0-0CDC2207298A}" srcId="{B43DDBB6-4784-4592-BB97-7BE37B053F17}" destId="{122F57CA-F3CF-4F91-8903-09FFA420A0AC}" srcOrd="0" destOrd="0" parTransId="{C3B0F274-64F1-416D-807C-85B0D26C0F9F}" sibTransId="{FFFAFC1A-FF83-47B8-8E31-CA587A54479D}"/>
    <dgm:cxn modelId="{70C046E1-CF42-4BC8-A62E-F8DD38EF47B3}" type="presOf" srcId="{88F2F4CB-BF30-43BC-8311-FBE9D83F9A6C}" destId="{0A8C5F3F-D4F2-4198-8FFD-CE4370F81A35}" srcOrd="0" destOrd="0" presId="urn:microsoft.com/office/officeart/2005/8/layout/radial5"/>
    <dgm:cxn modelId="{A7111F63-5EFC-4CF0-B04D-3763BC2633AF}" type="presOf" srcId="{5F51C1A2-4CA8-455E-BD1A-9B07C4E36564}" destId="{7D3245BA-D5D5-48AC-A01C-81547F0527D2}" srcOrd="0" destOrd="0" presId="urn:microsoft.com/office/officeart/2005/8/layout/radial5"/>
    <dgm:cxn modelId="{ACDCB5C7-CB99-43D3-8F9F-F71D1A19C0E7}" type="presOf" srcId="{8E39D612-6DEA-426D-B2FF-3CC5DE81BC5C}" destId="{450EE233-6D72-4F0E-9FEA-F71FA08BEF59}" srcOrd="0" destOrd="0" presId="urn:microsoft.com/office/officeart/2005/8/layout/radial5"/>
    <dgm:cxn modelId="{9F04FC92-5084-4620-B5CD-0170EB0DEC40}" type="presOf" srcId="{0D5C958F-1A3E-4BAE-B133-33F9E03694B0}" destId="{4C4597A0-ED89-4C20-9395-2BAD6EFADAA5}" srcOrd="1" destOrd="0" presId="urn:microsoft.com/office/officeart/2005/8/layout/radial5"/>
    <dgm:cxn modelId="{211CA0E7-F544-4C5C-941A-4F639E77273E}" type="presOf" srcId="{5F51C1A2-4CA8-455E-BD1A-9B07C4E36564}" destId="{976B4307-1F50-4479-BCEA-778A7E1CDDDD}" srcOrd="1" destOrd="0" presId="urn:microsoft.com/office/officeart/2005/8/layout/radial5"/>
    <dgm:cxn modelId="{C525A89C-815D-44D4-8955-67D53FB3A956}" srcId="{122F57CA-F3CF-4F91-8903-09FFA420A0AC}" destId="{8E39D612-6DEA-426D-B2FF-3CC5DE81BC5C}" srcOrd="0" destOrd="0" parTransId="{68D32382-9810-488B-ADA8-BD4D79015EA5}" sibTransId="{B04180BD-D5A4-430F-B3AE-ABAED6A1C1B2}"/>
    <dgm:cxn modelId="{9292E313-844E-4417-8B7D-6F57042C61B0}" type="presOf" srcId="{1E1B8806-CC83-4681-8BFA-D3D923683E45}" destId="{D9F3281D-5E4B-44BE-98CF-F210E08301E1}" srcOrd="0" destOrd="0" presId="urn:microsoft.com/office/officeart/2005/8/layout/radial5"/>
    <dgm:cxn modelId="{C2FDFA06-5353-4B63-B217-8C215D1E19FD}" type="presOf" srcId="{68D32382-9810-488B-ADA8-BD4D79015EA5}" destId="{527829AF-CEA1-453B-817C-284279674AD4}" srcOrd="0" destOrd="0" presId="urn:microsoft.com/office/officeart/2005/8/layout/radial5"/>
    <dgm:cxn modelId="{C33FB7E4-5CE9-4F60-A90B-68A6FD3AAFC0}" srcId="{122F57CA-F3CF-4F91-8903-09FFA420A0AC}" destId="{C99CB096-ACF8-4E09-93D5-F2B6AF482E60}" srcOrd="2" destOrd="0" parTransId="{A4B14786-E8F8-489E-86DB-E3EEF23612CE}" sibTransId="{6E9E3D91-1201-4326-A533-47FCCAD57027}"/>
    <dgm:cxn modelId="{1C4CC8C8-7438-4561-99FE-862494661410}" srcId="{122F57CA-F3CF-4F91-8903-09FFA420A0AC}" destId="{3CB5AB46-BE6B-485B-AC1C-A5FBB6469042}" srcOrd="3" destOrd="0" parTransId="{0D5C958F-1A3E-4BAE-B133-33F9E03694B0}" sibTransId="{FE54E985-5C82-4827-A6EE-3856AA195073}"/>
    <dgm:cxn modelId="{6B8F84DE-1835-44BC-B613-C4AC52E63A02}" type="presParOf" srcId="{BCC4CE4E-85FB-4C35-BDC4-817E20E6A096}" destId="{31A2DFD8-7892-4E7E-995D-6ED7A8109548}" srcOrd="0" destOrd="0" presId="urn:microsoft.com/office/officeart/2005/8/layout/radial5"/>
    <dgm:cxn modelId="{744011CD-D596-4B54-9D14-F12C49536AB6}" type="presParOf" srcId="{BCC4CE4E-85FB-4C35-BDC4-817E20E6A096}" destId="{527829AF-CEA1-453B-817C-284279674AD4}" srcOrd="1" destOrd="0" presId="urn:microsoft.com/office/officeart/2005/8/layout/radial5"/>
    <dgm:cxn modelId="{F28C434D-35F9-41A6-BFC9-84DFDE74B5A3}" type="presParOf" srcId="{527829AF-CEA1-453B-817C-284279674AD4}" destId="{CF966CA7-2E16-4137-ACA3-7F41F7E44A00}" srcOrd="0" destOrd="0" presId="urn:microsoft.com/office/officeart/2005/8/layout/radial5"/>
    <dgm:cxn modelId="{722EE62D-0A22-42D4-8367-FBC517928B63}" type="presParOf" srcId="{BCC4CE4E-85FB-4C35-BDC4-817E20E6A096}" destId="{450EE233-6D72-4F0E-9FEA-F71FA08BEF59}" srcOrd="2" destOrd="0" presId="urn:microsoft.com/office/officeart/2005/8/layout/radial5"/>
    <dgm:cxn modelId="{46D77002-AA79-4271-974A-D3FBA5898F23}" type="presParOf" srcId="{BCC4CE4E-85FB-4C35-BDC4-817E20E6A096}" destId="{7D3245BA-D5D5-48AC-A01C-81547F0527D2}" srcOrd="3" destOrd="0" presId="urn:microsoft.com/office/officeart/2005/8/layout/radial5"/>
    <dgm:cxn modelId="{4E4568BF-7BE8-40B0-B45C-FC62C4B0F600}" type="presParOf" srcId="{7D3245BA-D5D5-48AC-A01C-81547F0527D2}" destId="{976B4307-1F50-4479-BCEA-778A7E1CDDDD}" srcOrd="0" destOrd="0" presId="urn:microsoft.com/office/officeart/2005/8/layout/radial5"/>
    <dgm:cxn modelId="{BB0FA7A8-842A-4106-A410-FD1BE237353C}" type="presParOf" srcId="{BCC4CE4E-85FB-4C35-BDC4-817E20E6A096}" destId="{D9F3281D-5E4B-44BE-98CF-F210E08301E1}" srcOrd="4" destOrd="0" presId="urn:microsoft.com/office/officeart/2005/8/layout/radial5"/>
    <dgm:cxn modelId="{B3089993-D635-4EAC-8654-B217B08F4670}" type="presParOf" srcId="{BCC4CE4E-85FB-4C35-BDC4-817E20E6A096}" destId="{F33140BB-D515-42E7-B5F4-C1E3B2BBE0FC}" srcOrd="5" destOrd="0" presId="urn:microsoft.com/office/officeart/2005/8/layout/radial5"/>
    <dgm:cxn modelId="{53B4B44E-5E33-4B31-85FB-004E133C2FC4}" type="presParOf" srcId="{F33140BB-D515-42E7-B5F4-C1E3B2BBE0FC}" destId="{30E215A7-9979-4B70-ABC1-BD3830C720C9}" srcOrd="0" destOrd="0" presId="urn:microsoft.com/office/officeart/2005/8/layout/radial5"/>
    <dgm:cxn modelId="{2AC218CE-9977-4B86-A3ED-8596809A414A}" type="presParOf" srcId="{BCC4CE4E-85FB-4C35-BDC4-817E20E6A096}" destId="{01908FE4-53B2-4A31-AA52-8E18D6ECC3F6}" srcOrd="6" destOrd="0" presId="urn:microsoft.com/office/officeart/2005/8/layout/radial5"/>
    <dgm:cxn modelId="{57E32A77-1589-4587-8EEB-F20D8D353858}" type="presParOf" srcId="{BCC4CE4E-85FB-4C35-BDC4-817E20E6A096}" destId="{6163A1B3-F374-463B-9111-211A57D9334C}" srcOrd="7" destOrd="0" presId="urn:microsoft.com/office/officeart/2005/8/layout/radial5"/>
    <dgm:cxn modelId="{9D459D3F-C8DE-489D-981B-84DB592885A5}" type="presParOf" srcId="{6163A1B3-F374-463B-9111-211A57D9334C}" destId="{4C4597A0-ED89-4C20-9395-2BAD6EFADAA5}" srcOrd="0" destOrd="0" presId="urn:microsoft.com/office/officeart/2005/8/layout/radial5"/>
    <dgm:cxn modelId="{67EEC222-57BC-4EFE-8E77-72D5B4CA2403}" type="presParOf" srcId="{BCC4CE4E-85FB-4C35-BDC4-817E20E6A096}" destId="{5666394F-0ED4-4B7D-97AA-864750B4002F}" srcOrd="8" destOrd="0" presId="urn:microsoft.com/office/officeart/2005/8/layout/radial5"/>
    <dgm:cxn modelId="{E3861661-7787-46DF-AB44-FE0B7727887F}" type="presParOf" srcId="{BCC4CE4E-85FB-4C35-BDC4-817E20E6A096}" destId="{C281694E-0C40-42A5-8BE4-BE8A3043CD15}" srcOrd="9" destOrd="0" presId="urn:microsoft.com/office/officeart/2005/8/layout/radial5"/>
    <dgm:cxn modelId="{EB34A674-D438-4AFD-993E-6888034A82DA}" type="presParOf" srcId="{C281694E-0C40-42A5-8BE4-BE8A3043CD15}" destId="{B7968E0A-11DC-4F6F-8687-05C4C274526C}" srcOrd="0" destOrd="0" presId="urn:microsoft.com/office/officeart/2005/8/layout/radial5"/>
    <dgm:cxn modelId="{7AE20AB5-EC09-4242-B593-31B5E0CAE2A4}" type="presParOf" srcId="{BCC4CE4E-85FB-4C35-BDC4-817E20E6A096}" destId="{0A8C5F3F-D4F2-4198-8FFD-CE4370F81A35}" srcOrd="10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A5984-D577-4C61-A779-4A33DB818E10}">
      <dsp:nvSpPr>
        <dsp:cNvPr id="0" name=""/>
        <dsp:cNvSpPr/>
      </dsp:nvSpPr>
      <dsp:spPr>
        <a:xfrm>
          <a:off x="1845278" y="623935"/>
          <a:ext cx="4151972" cy="4151972"/>
        </a:xfrm>
        <a:prstGeom prst="blockArc">
          <a:avLst>
            <a:gd name="adj1" fmla="val 10824256"/>
            <a:gd name="adj2" fmla="val 16266419"/>
            <a:gd name="adj3" fmla="val 4643"/>
          </a:avLst>
        </a:prstGeom>
        <a:solidFill>
          <a:schemeClr val="accent2">
            <a:shade val="90000"/>
            <a:hueOff val="137382"/>
            <a:satOff val="3027"/>
            <a:lumOff val="12196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7C39F16-BCA6-412E-81F0-9ACA80E1C187}">
      <dsp:nvSpPr>
        <dsp:cNvPr id="0" name=""/>
        <dsp:cNvSpPr/>
      </dsp:nvSpPr>
      <dsp:spPr>
        <a:xfrm>
          <a:off x="1845272" y="624692"/>
          <a:ext cx="4151972" cy="4151972"/>
        </a:xfrm>
        <a:prstGeom prst="blockArc">
          <a:avLst>
            <a:gd name="adj1" fmla="val 5333572"/>
            <a:gd name="adj2" fmla="val 10825540"/>
            <a:gd name="adj3" fmla="val 4643"/>
          </a:avLst>
        </a:prstGeom>
        <a:solidFill>
          <a:schemeClr val="accent2">
            <a:shade val="90000"/>
            <a:hueOff val="274763"/>
            <a:satOff val="6053"/>
            <a:lumOff val="24393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C8E555-9349-4C3F-8FB6-1751ADBF3438}">
      <dsp:nvSpPr>
        <dsp:cNvPr id="0" name=""/>
        <dsp:cNvSpPr/>
      </dsp:nvSpPr>
      <dsp:spPr>
        <a:xfrm>
          <a:off x="1884453" y="624313"/>
          <a:ext cx="4151972" cy="4151972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2">
            <a:shade val="90000"/>
            <a:hueOff val="137382"/>
            <a:satOff val="3027"/>
            <a:lumOff val="12196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33AEB8-DF3F-49FB-8A78-F7A77ABDCC11}">
      <dsp:nvSpPr>
        <dsp:cNvPr id="0" name=""/>
        <dsp:cNvSpPr/>
      </dsp:nvSpPr>
      <dsp:spPr>
        <a:xfrm>
          <a:off x="1944200" y="648062"/>
          <a:ext cx="4151972" cy="4151972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14B10F-726B-457E-9846-31FD4013BF10}">
      <dsp:nvSpPr>
        <dsp:cNvPr id="0" name=""/>
        <dsp:cNvSpPr/>
      </dsp:nvSpPr>
      <dsp:spPr>
        <a:xfrm>
          <a:off x="3004171" y="1744031"/>
          <a:ext cx="1912536" cy="1912536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Смысловое чтение</a:t>
          </a:r>
          <a:endParaRPr lang="ru-RU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4255" y="2024115"/>
        <a:ext cx="1352368" cy="1352368"/>
      </dsp:txXfrm>
    </dsp:sp>
    <dsp:sp modelId="{53839028-6177-43CE-8FA0-115FF9C01811}">
      <dsp:nvSpPr>
        <dsp:cNvPr id="0" name=""/>
        <dsp:cNvSpPr/>
      </dsp:nvSpPr>
      <dsp:spPr>
        <a:xfrm>
          <a:off x="3291052" y="3121"/>
          <a:ext cx="1338775" cy="1338775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Поиск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7111" y="199180"/>
        <a:ext cx="946657" cy="946657"/>
      </dsp:txXfrm>
    </dsp:sp>
    <dsp:sp modelId="{EBC4834A-5CC3-4921-9194-65D6AC0C7CA7}">
      <dsp:nvSpPr>
        <dsp:cNvPr id="0" name=""/>
        <dsp:cNvSpPr/>
      </dsp:nvSpPr>
      <dsp:spPr>
        <a:xfrm>
          <a:off x="5318842" y="2030912"/>
          <a:ext cx="1338775" cy="1338775"/>
        </a:xfrm>
        <a:prstGeom prst="ellipse">
          <a:avLst/>
        </a:prstGeom>
        <a:solidFill>
          <a:schemeClr val="accent2">
            <a:shade val="50000"/>
            <a:hueOff val="145353"/>
            <a:satOff val="17922"/>
            <a:lumOff val="203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Понимание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14901" y="2226971"/>
        <a:ext cx="946657" cy="946657"/>
      </dsp:txXfrm>
    </dsp:sp>
    <dsp:sp modelId="{C045B101-F5AE-4963-8A65-D6FACA2AFB42}">
      <dsp:nvSpPr>
        <dsp:cNvPr id="0" name=""/>
        <dsp:cNvSpPr/>
      </dsp:nvSpPr>
      <dsp:spPr>
        <a:xfrm>
          <a:off x="3291052" y="4058702"/>
          <a:ext cx="1338775" cy="1338775"/>
        </a:xfrm>
        <a:prstGeom prst="ellipse">
          <a:avLst/>
        </a:prstGeom>
        <a:solidFill>
          <a:schemeClr val="accent2">
            <a:shade val="50000"/>
            <a:hueOff val="290706"/>
            <a:satOff val="35844"/>
            <a:lumOff val="407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7111" y="4254761"/>
        <a:ext cx="946657" cy="946657"/>
      </dsp:txXfrm>
    </dsp:sp>
    <dsp:sp modelId="{23DF4A00-3070-4843-9580-7639CF9A3D63}">
      <dsp:nvSpPr>
        <dsp:cNvPr id="0" name=""/>
        <dsp:cNvSpPr/>
      </dsp:nvSpPr>
      <dsp:spPr>
        <a:xfrm>
          <a:off x="1224136" y="2016225"/>
          <a:ext cx="1338775" cy="1338775"/>
        </a:xfrm>
        <a:prstGeom prst="ellipse">
          <a:avLst/>
        </a:prstGeom>
        <a:solidFill>
          <a:schemeClr val="accent2">
            <a:shade val="50000"/>
            <a:hueOff val="145353"/>
            <a:satOff val="17922"/>
            <a:lumOff val="203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Интерпретация</a:t>
          </a:r>
          <a:endParaRPr lang="ru-RU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0195" y="2212284"/>
        <a:ext cx="946657" cy="946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72CBA-B359-4BF9-9B48-23EEF2A7944B}">
      <dsp:nvSpPr>
        <dsp:cNvPr id="0" name=""/>
        <dsp:cNvSpPr/>
      </dsp:nvSpPr>
      <dsp:spPr>
        <a:xfrm>
          <a:off x="2267758" y="2"/>
          <a:ext cx="4316638" cy="3185064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Познавательные УУД</a:t>
          </a:r>
          <a:endParaRPr lang="ru-RU" sz="1600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65832" y="428761"/>
        <a:ext cx="3320491" cy="1010645"/>
      </dsp:txXfrm>
    </dsp:sp>
    <dsp:sp modelId="{6792F5EF-0AC6-49FE-844B-BEC11DF4B892}">
      <dsp:nvSpPr>
        <dsp:cNvPr id="0" name=""/>
        <dsp:cNvSpPr/>
      </dsp:nvSpPr>
      <dsp:spPr>
        <a:xfrm rot="318536">
          <a:off x="3482895" y="1399948"/>
          <a:ext cx="4995769" cy="3126419"/>
        </a:xfrm>
        <a:prstGeom prst="ellipse">
          <a:avLst/>
        </a:prstGeom>
        <a:solidFill>
          <a:schemeClr val="accent2">
            <a:shade val="80000"/>
            <a:alpha val="50000"/>
            <a:hueOff val="-5"/>
            <a:satOff val="6676"/>
            <a:lumOff val="2118"/>
            <a:alphaOff val="-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Регулятивные УУД</a:t>
          </a:r>
          <a:endParaRPr lang="ru-RU" sz="1600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67980" y="1867359"/>
        <a:ext cx="1921449" cy="2404937"/>
      </dsp:txXfrm>
    </dsp:sp>
    <dsp:sp modelId="{CB7B7689-8856-4F22-A002-6AADC3898470}">
      <dsp:nvSpPr>
        <dsp:cNvPr id="0" name=""/>
        <dsp:cNvSpPr/>
      </dsp:nvSpPr>
      <dsp:spPr>
        <a:xfrm>
          <a:off x="2195749" y="2664298"/>
          <a:ext cx="4427278" cy="3285759"/>
        </a:xfrm>
        <a:prstGeom prst="ellipse">
          <a:avLst/>
        </a:prstGeom>
        <a:solidFill>
          <a:schemeClr val="accent2">
            <a:shade val="80000"/>
            <a:alpha val="50000"/>
            <a:hueOff val="-10"/>
            <a:satOff val="13353"/>
            <a:lumOff val="4237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Межпредметные</a:t>
          </a:r>
          <a:r>
            <a:rPr lang="ru-RU" sz="1600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связи</a:t>
          </a:r>
        </a:p>
      </dsp:txBody>
      <dsp:txXfrm>
        <a:off x="2706589" y="4465147"/>
        <a:ext cx="3405598" cy="1042596"/>
      </dsp:txXfrm>
    </dsp:sp>
    <dsp:sp modelId="{75542132-52CD-4DB6-9BF0-E49362E8FAEA}">
      <dsp:nvSpPr>
        <dsp:cNvPr id="0" name=""/>
        <dsp:cNvSpPr/>
      </dsp:nvSpPr>
      <dsp:spPr>
        <a:xfrm rot="21368033">
          <a:off x="202356" y="1465757"/>
          <a:ext cx="5132359" cy="2986409"/>
        </a:xfrm>
        <a:prstGeom prst="ellipse">
          <a:avLst/>
        </a:prstGeom>
        <a:solidFill>
          <a:schemeClr val="accent2">
            <a:shade val="80000"/>
            <a:alpha val="50000"/>
            <a:hueOff val="-16"/>
            <a:satOff val="20029"/>
            <a:lumOff val="6355"/>
            <a:alphaOff val="-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Коммуникативные УУД</a:t>
          </a:r>
          <a:endParaRPr lang="ru-RU" sz="1600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848" y="1890201"/>
        <a:ext cx="1973984" cy="22972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2DFD8-7892-4E7E-995D-6ED7A8109548}">
      <dsp:nvSpPr>
        <dsp:cNvPr id="0" name=""/>
        <dsp:cNvSpPr/>
      </dsp:nvSpPr>
      <dsp:spPr>
        <a:xfrm>
          <a:off x="3673282" y="2369235"/>
          <a:ext cx="1689930" cy="1689930"/>
        </a:xfrm>
        <a:prstGeom prst="ellipse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Текст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20767" y="2616720"/>
        <a:ext cx="1194960" cy="1194960"/>
      </dsp:txXfrm>
    </dsp:sp>
    <dsp:sp modelId="{527829AF-CEA1-453B-817C-284279674AD4}">
      <dsp:nvSpPr>
        <dsp:cNvPr id="0" name=""/>
        <dsp:cNvSpPr/>
      </dsp:nvSpPr>
      <dsp:spPr>
        <a:xfrm rot="16200000">
          <a:off x="4339266" y="1754378"/>
          <a:ext cx="357962" cy="574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392961" y="1922988"/>
        <a:ext cx="250573" cy="344746"/>
      </dsp:txXfrm>
    </dsp:sp>
    <dsp:sp modelId="{450EE233-6D72-4F0E-9FEA-F71FA08BEF59}">
      <dsp:nvSpPr>
        <dsp:cNvPr id="0" name=""/>
        <dsp:cNvSpPr/>
      </dsp:nvSpPr>
      <dsp:spPr>
        <a:xfrm>
          <a:off x="3673282" y="3904"/>
          <a:ext cx="1689930" cy="1689930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Диаграммы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20767" y="251389"/>
        <a:ext cx="1194960" cy="1194960"/>
      </dsp:txXfrm>
    </dsp:sp>
    <dsp:sp modelId="{7D3245BA-D5D5-48AC-A01C-81547F0527D2}">
      <dsp:nvSpPr>
        <dsp:cNvPr id="0" name=""/>
        <dsp:cNvSpPr/>
      </dsp:nvSpPr>
      <dsp:spPr>
        <a:xfrm rot="20520000">
          <a:off x="5454413" y="2564579"/>
          <a:ext cx="357962" cy="574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68691"/>
            <a:satOff val="1513"/>
            <a:lumOff val="6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457041" y="2696087"/>
        <a:ext cx="250573" cy="344746"/>
      </dsp:txXfrm>
    </dsp:sp>
    <dsp:sp modelId="{D9F3281D-5E4B-44BE-98CF-F210E08301E1}">
      <dsp:nvSpPr>
        <dsp:cNvPr id="0" name=""/>
        <dsp:cNvSpPr/>
      </dsp:nvSpPr>
      <dsp:spPr>
        <a:xfrm>
          <a:off x="5922846" y="1638308"/>
          <a:ext cx="1689930" cy="1689930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Рисунки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70331" y="1885793"/>
        <a:ext cx="1194960" cy="1194960"/>
      </dsp:txXfrm>
    </dsp:sp>
    <dsp:sp modelId="{F33140BB-D515-42E7-B5F4-C1E3B2BBE0FC}">
      <dsp:nvSpPr>
        <dsp:cNvPr id="0" name=""/>
        <dsp:cNvSpPr/>
      </dsp:nvSpPr>
      <dsp:spPr>
        <a:xfrm rot="3240000">
          <a:off x="5028465" y="3875513"/>
          <a:ext cx="357962" cy="574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137382"/>
            <a:satOff val="3027"/>
            <a:lumOff val="12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050599" y="3946988"/>
        <a:ext cx="250573" cy="344746"/>
      </dsp:txXfrm>
    </dsp:sp>
    <dsp:sp modelId="{01908FE4-53B2-4A31-AA52-8E18D6ECC3F6}">
      <dsp:nvSpPr>
        <dsp:cNvPr id="0" name=""/>
        <dsp:cNvSpPr/>
      </dsp:nvSpPr>
      <dsp:spPr>
        <a:xfrm>
          <a:off x="5063589" y="4282829"/>
          <a:ext cx="1689930" cy="1689930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Карты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11074" y="4530314"/>
        <a:ext cx="1194960" cy="1194960"/>
      </dsp:txXfrm>
    </dsp:sp>
    <dsp:sp modelId="{6163A1B3-F374-463B-9111-211A57D9334C}">
      <dsp:nvSpPr>
        <dsp:cNvPr id="0" name=""/>
        <dsp:cNvSpPr/>
      </dsp:nvSpPr>
      <dsp:spPr>
        <a:xfrm rot="7560000">
          <a:off x="3650068" y="3875513"/>
          <a:ext cx="357962" cy="574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206073"/>
            <a:satOff val="4540"/>
            <a:lumOff val="182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735323" y="3946988"/>
        <a:ext cx="250573" cy="344746"/>
      </dsp:txXfrm>
    </dsp:sp>
    <dsp:sp modelId="{5666394F-0ED4-4B7D-97AA-864750B4002F}">
      <dsp:nvSpPr>
        <dsp:cNvPr id="0" name=""/>
        <dsp:cNvSpPr/>
      </dsp:nvSpPr>
      <dsp:spPr>
        <a:xfrm>
          <a:off x="2282975" y="4282829"/>
          <a:ext cx="1689930" cy="1689930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Слова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30460" y="4530314"/>
        <a:ext cx="1194960" cy="1194960"/>
      </dsp:txXfrm>
    </dsp:sp>
    <dsp:sp modelId="{C281694E-0C40-42A5-8BE4-BE8A3043CD15}">
      <dsp:nvSpPr>
        <dsp:cNvPr id="0" name=""/>
        <dsp:cNvSpPr/>
      </dsp:nvSpPr>
      <dsp:spPr>
        <a:xfrm rot="11880000">
          <a:off x="3224119" y="2564579"/>
          <a:ext cx="357962" cy="574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274763"/>
            <a:satOff val="6053"/>
            <a:lumOff val="243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328880" y="2696087"/>
        <a:ext cx="250573" cy="344746"/>
      </dsp:txXfrm>
    </dsp:sp>
    <dsp:sp modelId="{0A8C5F3F-D4F2-4198-8FFD-CE4370F81A35}">
      <dsp:nvSpPr>
        <dsp:cNvPr id="0" name=""/>
        <dsp:cNvSpPr/>
      </dsp:nvSpPr>
      <dsp:spPr>
        <a:xfrm>
          <a:off x="1423718" y="1638308"/>
          <a:ext cx="1689930" cy="1689930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Таблицы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1203" y="1885793"/>
        <a:ext cx="1194960" cy="119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F8BFA-6804-4477-9C66-754E7C64C1E1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03700-D1F6-424B-B4E3-D7ACD40026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670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3700-D1F6-424B-B4E3-D7ACD400269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3700-D1F6-424B-B4E3-D7ACD400269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3700-D1F6-424B-B4E3-D7ACD400269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3700-D1F6-424B-B4E3-D7ACD400269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B0E869-512C-499A-8CB2-06C4CA324774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B65056-ADAF-4D10-A472-640913690F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sz="1800" i="1" dirty="0" smtClean="0"/>
          </a:p>
          <a:p>
            <a:endParaRPr lang="ru-RU" sz="1800" i="1" dirty="0" smtClean="0"/>
          </a:p>
          <a:p>
            <a:endParaRPr lang="ru-RU" sz="1800" i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140" y="332656"/>
            <a:ext cx="9144000" cy="2376264"/>
          </a:xfr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l">
              <a:buNone/>
            </a:pP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Роль  филологических дисциплин в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формировании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стратегий смыслового чтения и работы с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текстом </a:t>
            </a:r>
            <a:r>
              <a:rPr lang="ru-RU" sz="32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контексте ФГОС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4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013176"/>
            <a:ext cx="4680520" cy="92333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r">
              <a:buFont typeface="Wingdings 2" pitchFamily="18" charset="2"/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МБОУ  СОШ №11 Г Мурманска,</a:t>
            </a:r>
          </a:p>
          <a:p>
            <a:pPr algn="r">
              <a:buFont typeface="Wingdings 2" pitchFamily="18" charset="2"/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учитель русского языка</a:t>
            </a:r>
          </a:p>
          <a:p>
            <a:pPr algn="r">
              <a:buFont typeface="Wingdings 2" pitchFamily="18" charset="2"/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литературы Кузнецова Н. М. 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200916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Планируемые результаты освоения</a:t>
            </a:r>
            <a:r>
              <a:rPr lang="en-US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междисциплинарной учебной  программы «Основы смыслового чтения и работа с текстом» </a:t>
            </a:r>
            <a:endParaRPr lang="ru-RU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87624" y="1628800"/>
            <a:ext cx="6400800" cy="453650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У</a:t>
            </a:r>
            <a:r>
              <a:rPr lang="ru-RU" sz="2400" dirty="0" smtClean="0"/>
              <a:t>совершенствовать </a:t>
            </a:r>
            <a:r>
              <a:rPr lang="ru-RU" sz="2400" i="1" dirty="0" smtClean="0"/>
              <a:t>технику чтения</a:t>
            </a:r>
            <a:r>
              <a:rPr lang="ru-RU" sz="2400" dirty="0" smtClean="0"/>
              <a:t> 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приобрести устойчивый </a:t>
            </a:r>
            <a:r>
              <a:rPr lang="ru-RU" sz="2400" i="1" dirty="0" smtClean="0"/>
              <a:t>навык 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осмысленного чтения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получить возможность приобрести </a:t>
            </a:r>
            <a:r>
              <a:rPr lang="ru-RU" sz="2400" i="1" dirty="0" smtClean="0"/>
              <a:t>навык 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рефлексивного чтения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овладеть различными 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видами</a:t>
            </a:r>
            <a:r>
              <a:rPr lang="ru-RU" sz="2400" dirty="0" smtClean="0"/>
              <a:t> и 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типами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чтения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овладеть основными 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стратегиями чтения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текстов разных видов;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научиться выбирать стратегию чтения в зависимости от учебной задачи;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приобрести устойчивую потребность в чтении как средстве саморазвития. 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19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принципы организации работы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текстоцентрическая  основа каждого урока</a:t>
            </a:r>
          </a:p>
          <a:p>
            <a:r>
              <a:rPr lang="ru-RU" sz="2800" dirty="0" smtClean="0"/>
              <a:t>обязательное включение всех видов речевой деятельности(чтение, говорение, слушание, письмо)</a:t>
            </a:r>
          </a:p>
          <a:p>
            <a:r>
              <a:rPr lang="ru-RU" sz="2800" dirty="0" smtClean="0"/>
              <a:t>работа над самостоятельным созданием текстов разных стилей</a:t>
            </a:r>
          </a:p>
          <a:p>
            <a:r>
              <a:rPr lang="ru-RU" sz="2800" dirty="0" smtClean="0"/>
              <a:t>наглядная схематизация лексики</a:t>
            </a:r>
          </a:p>
          <a:p>
            <a:r>
              <a:rPr lang="ru-RU" sz="2800" dirty="0" smtClean="0"/>
              <a:t>систематическая работа над толкованием слов, терминов, выражений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512511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Виды текста 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588504103"/>
              </p:ext>
            </p:extLst>
          </p:nvPr>
        </p:nvGraphicFramePr>
        <p:xfrm>
          <a:off x="107504" y="764704"/>
          <a:ext cx="903649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64807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Классификация   текстов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Dima\Pictures\СЕМИНАР 3\классификация текстов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516" y="1385392"/>
            <a:ext cx="9149516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ГИА Задание С</a:t>
            </a:r>
            <a:b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Русский язык и обществознание 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14298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Обществознание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62789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7144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Напишите </a:t>
            </a:r>
            <a:r>
              <a:rPr lang="ru-RU" b="1" dirty="0" smtClean="0"/>
              <a:t>эссе</a:t>
            </a:r>
            <a:r>
              <a:rPr lang="ru-RU" dirty="0" smtClean="0"/>
              <a:t>, раскройте </a:t>
            </a:r>
            <a:r>
              <a:rPr lang="ru-RU" dirty="0"/>
              <a:t>смысл выбранного высказывания и </a:t>
            </a:r>
            <a:r>
              <a:rPr lang="ru-RU" dirty="0" smtClean="0"/>
              <a:t>изложите </a:t>
            </a:r>
            <a:r>
              <a:rPr lang="ru-RU" dirty="0"/>
              <a:t>свою точку зрения на выбранное автором положение.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1714488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Напишите </a:t>
            </a:r>
            <a:r>
              <a:rPr lang="ru-RU" b="1" dirty="0" smtClean="0"/>
              <a:t>сочинение-рассуждение</a:t>
            </a:r>
            <a:r>
              <a:rPr lang="ru-RU" dirty="0" smtClean="0"/>
              <a:t>, раскрывая смысл высказывания русского филолога Л. В. Успенского: «В языке есть… слова. В языке есть… грамматика. Это – те способы, которыми язык пользуется, чтобы строить предложения».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543636"/>
            <a:ext cx="4499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Основные требования к эссе: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- эссе </a:t>
            </a:r>
            <a:r>
              <a:rPr lang="ru-RU" sz="1600" dirty="0"/>
              <a:t>обязательно должно соответствовать обществоведческой </a:t>
            </a:r>
            <a:r>
              <a:rPr lang="ru-RU" sz="1600" dirty="0" smtClean="0"/>
              <a:t>науке, </a:t>
            </a:r>
            <a:r>
              <a:rPr lang="ru-RU" sz="1600" dirty="0"/>
              <a:t>к которой отнесена анализируемая проблема </a:t>
            </a:r>
            <a:r>
              <a:rPr lang="ru-RU" sz="1600" dirty="0" smtClean="0"/>
              <a:t>; </a:t>
            </a:r>
            <a:endParaRPr lang="ru-RU" sz="1600" dirty="0"/>
          </a:p>
          <a:p>
            <a:r>
              <a:rPr lang="ru-RU" sz="1600" dirty="0"/>
              <a:t> </a:t>
            </a:r>
            <a:r>
              <a:rPr lang="ru-RU" sz="1600" dirty="0" smtClean="0"/>
              <a:t>- эссе </a:t>
            </a:r>
            <a:r>
              <a:rPr lang="ru-RU" sz="1600" dirty="0"/>
              <a:t>должно содержать относительно узкий круг рассматриваемых вопросов, которые раскрываются с опорой на знания, полученные при изучении обществознания; </a:t>
            </a:r>
          </a:p>
          <a:p>
            <a:r>
              <a:rPr lang="ru-RU" sz="1600" dirty="0" smtClean="0"/>
              <a:t>- эссе </a:t>
            </a:r>
            <a:r>
              <a:rPr lang="ru-RU" sz="1600" dirty="0"/>
              <a:t>должно содержать термины, понятия, обобщения, факты, примеры, связанные с конкретной анализируемой </a:t>
            </a:r>
            <a:r>
              <a:rPr lang="ru-RU" sz="1600" dirty="0" smtClean="0"/>
              <a:t>проблемой; </a:t>
            </a:r>
            <a:endParaRPr lang="ru-RU" sz="1600" dirty="0"/>
          </a:p>
          <a:p>
            <a:r>
              <a:rPr lang="ru-RU" sz="1600" dirty="0" smtClean="0"/>
              <a:t>- </a:t>
            </a:r>
            <a:r>
              <a:rPr lang="ru-RU" sz="1600" dirty="0"/>
              <a:t>эссе как сочинение должно характеризоваться свободной композицией, непринужденностью повествования, внутренним смысловым </a:t>
            </a:r>
            <a:r>
              <a:rPr lang="ru-RU" sz="1600" dirty="0" smtClean="0"/>
              <a:t>единством; </a:t>
            </a:r>
            <a:endParaRPr lang="ru-RU" sz="16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5616" y="18864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ГИА Задание С</a:t>
            </a:r>
            <a:b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Основные требования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17430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Обществознание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62789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571612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Основные требования к сочинению:</a:t>
            </a:r>
          </a:p>
          <a:p>
            <a:r>
              <a:rPr lang="ru-RU" sz="1600" dirty="0" smtClean="0"/>
              <a:t>- аргументируя свой ответ, приведите по 1 примеру из прочитанного текста, иллюстрирующему лексические и грамматические явления (всего </a:t>
            </a:r>
            <a:r>
              <a:rPr lang="ru-RU" sz="1600" b="1" dirty="0" smtClean="0"/>
              <a:t>2 примера</a:t>
            </a:r>
            <a:r>
              <a:rPr lang="ru-RU" sz="1600" dirty="0" smtClean="0"/>
              <a:t>); -приводя примеры, указывайте номера нужных предложений или применяйте цитирование;</a:t>
            </a:r>
          </a:p>
          <a:p>
            <a:r>
              <a:rPr lang="ru-RU" sz="1600" dirty="0" smtClean="0"/>
              <a:t>- вы можете писать работу в научном или публицистическом стиле, раскрывая тему на лингвистическом материале;</a:t>
            </a:r>
          </a:p>
          <a:p>
            <a:r>
              <a:rPr lang="ru-RU" sz="1600" dirty="0" smtClean="0"/>
              <a:t>-объём сочинения должен составлять  не менее 70 слов, сочинение пишите аккуратно, разборчивым почерком.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18864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sz="quarter" idx="13"/>
          </p:nvPr>
        </p:nvSpPr>
        <p:spPr>
          <a:xfrm>
            <a:off x="1115616" y="81267"/>
            <a:ext cx="6400800" cy="3474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Список литературы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3874" y="76014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Богданов В.В. Текст и текстовое общение. СПб,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1993.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Боршевецкая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Л.А. Программа развития компетентности в личностном самоопределении. Ж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Практика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административной работы. 2005.№3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Бугременко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Е.А.,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Цукерман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Г.А. Чтение без принуждения. //Педагогический факультет, М. № 3,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1987.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Васильев В.В. Интерпретация текста в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образовании.Москва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2006.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Васильев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С.А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.. Уровни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понимания текста. //Понимание как логико-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гносиологическая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проблема.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Москва.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Владимирова О.Ю. Методические аспекты текстовой деятельности. //МИТС-НАУКА № 2. -М. 2007.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Гальперин П.Я. Методы обучения и умственного развития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ребёнка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-М., 1999.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Грибова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О.Е. Текстовая компетенция: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лингвистический и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психологический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анализ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Монография. М.: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АПКиППРО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2009.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Доблаев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Л.П. Смысловая структура учебного текста и проблемы его понимания. М., 1982.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Дридзе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Т.М. Проблемы чтения в свете информационно-целостного подхода к анализу текста. //Проблемы социологии и психологии. -М., 2006..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Дридзе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Т.М. Текстовая деятельность в структуре социальной коммуникации. -М.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2001.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1285908"/>
            <a:ext cx="72390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90872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2800" dirty="0" smtClean="0"/>
              <a:t>Кто не умеет читать, тот не умеет мыслить</a:t>
            </a:r>
          </a:p>
          <a:p>
            <a:pPr algn="r">
              <a:buNone/>
            </a:pPr>
            <a:r>
              <a:rPr lang="ru-RU" sz="2800" dirty="0" smtClean="0"/>
              <a:t>В.А. Сухомлинский</a:t>
            </a:r>
          </a:p>
          <a:p>
            <a:pPr algn="r"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Читается трояким образом: первое – читать и не понимать, второе – читать и понимать, третье – читать и понимать даже то, что не написано </a:t>
            </a:r>
          </a:p>
          <a:p>
            <a:pPr algn="r">
              <a:buNone/>
            </a:pPr>
            <a:r>
              <a:rPr lang="ru-RU" sz="2800" dirty="0" smtClean="0"/>
              <a:t>Я. Б . Княжнин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2088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Чтение- фундамент всех УУД и предметных действий</a:t>
            </a:r>
            <a:endParaRPr lang="ru-RU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832310322"/>
              </p:ext>
            </p:extLst>
          </p:nvPr>
        </p:nvGraphicFramePr>
        <p:xfrm>
          <a:off x="611560" y="1340768"/>
          <a:ext cx="79208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44466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Метапредметные результаты обучения</a:t>
            </a:r>
            <a:endParaRPr lang="ru-RU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70490668"/>
              </p:ext>
            </p:extLst>
          </p:nvPr>
        </p:nvGraphicFramePr>
        <p:xfrm>
          <a:off x="0" y="692697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Метапредметные результаты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7992888" cy="5472608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Формирование метапредметных умений,  направленных на развитие способности к самообразованию, т.е на развитие рефлексивных способностей.</a:t>
            </a:r>
          </a:p>
          <a:p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400" b="1" u="sng" dirty="0" smtClean="0">
                <a:solidFill>
                  <a:schemeClr val="bg2">
                    <a:lumMod val="25000"/>
                  </a:schemeClr>
                </a:solidFill>
              </a:rPr>
              <a:t>Умение работать с текстом - самый главный интегративный продукт, основа интеллектуальных умений человека.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Цель- овладение учеником способами рефлексивного мышления,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надпредметными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когнитивными умениями, которые бы в дальнейшем входили в интеллектуальный аппарат личности и применялись в процессе самостоятельных поисков и открытий.</a:t>
            </a:r>
          </a:p>
          <a:p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Рефлексивные технологии, основанные на личностных механизмах мышления - путь к пониманию текста. </a:t>
            </a:r>
          </a:p>
          <a:p>
            <a:pPr lvl="0"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Умение читать (понимать)- база развития всей группы коммуникативных умений.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Познавательные УУД на уроках русского языка и литературы 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80920" cy="5184576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развитие когнитивной сферы учащихся,  выработка инструментария, дающего возможность действовать в изменившихся обстоятельствах</a:t>
            </a:r>
          </a:p>
          <a:p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умение объяснять явления действительности - выделять существенные признаки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систематизировать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обобщать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устанавливать причинно-следственные связи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оценивать их значимость</a:t>
            </a:r>
          </a:p>
          <a:p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На уроках литературы формируются прежде всего познавательные УУД, направленные на выработку умений учащихся  </a:t>
            </a:r>
            <a:r>
              <a:rPr lang="ru-RU" sz="2400" b="1" u="sng" dirty="0" smtClean="0">
                <a:solidFill>
                  <a:schemeClr val="bg2">
                    <a:lumMod val="25000"/>
                  </a:schemeClr>
                </a:solidFill>
              </a:rPr>
              <a:t>анализировать и обрабатывать информацию.</a:t>
            </a:r>
          </a:p>
          <a:p>
            <a:endParaRPr lang="ru-RU" sz="2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118176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Действия смыслового чтения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836712"/>
            <a:ext cx="8280920" cy="57606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концепции универсальных учебных действий наряду с другими познавательными учебными действиями выделены действия </a:t>
            </a:r>
            <a:r>
              <a:rPr lang="ru-RU" sz="2000" b="1" i="1" dirty="0" smtClean="0"/>
              <a:t>смыслового чтения</a:t>
            </a:r>
            <a:r>
              <a:rPr lang="ru-RU" sz="2000" dirty="0" smtClean="0"/>
              <a:t>, связанные с осмыслением </a:t>
            </a:r>
            <a:r>
              <a:rPr lang="ru-RU" sz="2000" b="1" i="1" u="sng" dirty="0" smtClean="0"/>
              <a:t>цели чтения </a:t>
            </a:r>
            <a:r>
              <a:rPr lang="ru-RU" sz="2000" dirty="0" smtClean="0"/>
              <a:t>и выбора </a:t>
            </a:r>
            <a:r>
              <a:rPr lang="ru-RU" sz="2000" b="1" i="1" u="sng" dirty="0" smtClean="0"/>
              <a:t>вида чтения </a:t>
            </a:r>
            <a:r>
              <a:rPr lang="ru-RU" sz="2000" dirty="0" smtClean="0"/>
              <a:t>в зависимости от коммуникативной задачи и определения основной и второстепенной  информации, формулирования проблемы и идеи текста. </a:t>
            </a:r>
          </a:p>
          <a:p>
            <a:r>
              <a:rPr lang="ru-RU" sz="2000" dirty="0" smtClean="0"/>
              <a:t>Осмысливать информацию – осуществлять познавательную деятельность.</a:t>
            </a:r>
          </a:p>
          <a:p>
            <a:r>
              <a:rPr lang="ru-RU" sz="2000" dirty="0" smtClean="0"/>
              <a:t>Вид чтения – это задача. В зависимости от коммуникативных задач чтение бывает: </a:t>
            </a:r>
            <a:r>
              <a:rPr lang="ru-RU" sz="2000" i="1" dirty="0" smtClean="0"/>
              <a:t>просмотровым, ознакомительным, изучающим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Постижение художественного чтения отличается от информативного чтения. Это восприятие эстетической информации, заложенной в тексте, раскрытие смысловых перспектив художественного образа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Универсальные компетенции  образовательной области «Филология»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331640" y="2276872"/>
            <a:ext cx="6400800" cy="34747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универсальные компетенции, заложенные в содержание образования (общенаучная, инструментальная, общекультурная) в большей степени реализуются в школьных курсах русского языка и литературы</a:t>
            </a:r>
          </a:p>
          <a:p>
            <a:r>
              <a:rPr lang="ru-RU" sz="2000" dirty="0" smtClean="0"/>
              <a:t> </a:t>
            </a: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</a:rPr>
              <a:t>умение читать </a:t>
            </a:r>
            <a:r>
              <a:rPr lang="ru-RU" sz="2000" i="1" dirty="0" smtClean="0"/>
              <a:t>и </a:t>
            </a: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</a:rPr>
              <a:t>анализировать текст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smtClean="0"/>
              <a:t>позволяет осуществлять </a:t>
            </a: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</a:rPr>
              <a:t>метапредметный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</a:rPr>
              <a:t>перенос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ru-RU" sz="2000" dirty="0" smtClean="0"/>
              <a:t> а значит обеспечить успех в других учебных курсах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50225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 и задачи смыслового чтения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400800" cy="347472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Цель:</a:t>
            </a:r>
            <a:r>
              <a:rPr lang="ru-RU" sz="2800" dirty="0" smtClean="0"/>
              <a:t> формирование умения воспринимать текст как </a:t>
            </a:r>
            <a:r>
              <a:rPr lang="ru-RU" sz="2800" b="1" i="1" u="sng" dirty="0" smtClean="0">
                <a:solidFill>
                  <a:schemeClr val="bg2">
                    <a:lumMod val="50000"/>
                  </a:schemeClr>
                </a:solidFill>
              </a:rPr>
              <a:t>единое смысловое целое </a:t>
            </a:r>
            <a:r>
              <a:rPr lang="ru-RU" sz="2800" dirty="0" smtClean="0"/>
              <a:t>(точно и полно понимать содержание текста и практически осмысливать извлеченную информацию)</a:t>
            </a:r>
          </a:p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адачи:</a:t>
            </a:r>
            <a:r>
              <a:rPr lang="ru-RU" sz="2800" dirty="0" smtClean="0"/>
              <a:t> поиск информации, интерпретация, рефлексия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377</TotalTime>
  <Words>883</Words>
  <Application>Microsoft Office PowerPoint</Application>
  <PresentationFormat>Экран (4:3)</PresentationFormat>
  <Paragraphs>112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Роль  филологических дисциплин в формировании стратегий смыслового чтения и работы с текстом в контексте ФГОС  </vt:lpstr>
      <vt:lpstr>Слайд 2</vt:lpstr>
      <vt:lpstr>Чтение- фундамент всех УУД и предметных действий</vt:lpstr>
      <vt:lpstr>Метапредметные результаты обучения</vt:lpstr>
      <vt:lpstr>Метапредметные результаты</vt:lpstr>
      <vt:lpstr>Познавательные УУД на уроках русского языка и литературы </vt:lpstr>
      <vt:lpstr>Действия смыслового чтения</vt:lpstr>
      <vt:lpstr>Универсальные компетенции  образовательной области «Филология»</vt:lpstr>
      <vt:lpstr>Цели и задачи смыслового чтения</vt:lpstr>
      <vt:lpstr>Планируемые результаты освоения  междисциплинарной учебной  программы «Основы смыслового чтения и работа с текстом» </vt:lpstr>
      <vt:lpstr>Основные принципы организации работы</vt:lpstr>
      <vt:lpstr>Виды текста </vt:lpstr>
      <vt:lpstr>Классификация   текстов</vt:lpstr>
      <vt:lpstr>ГИА Задание С  Русский язык и обществознание 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Dima</dc:creator>
  <cp:lastModifiedBy>Dima</cp:lastModifiedBy>
  <cp:revision>57</cp:revision>
  <dcterms:created xsi:type="dcterms:W3CDTF">2013-11-07T18:01:13Z</dcterms:created>
  <dcterms:modified xsi:type="dcterms:W3CDTF">2013-12-12T14:46:27Z</dcterms:modified>
</cp:coreProperties>
</file>