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0" r:id="rId3"/>
    <p:sldId id="261" r:id="rId4"/>
    <p:sldId id="263" r:id="rId5"/>
    <p:sldId id="262" r:id="rId6"/>
    <p:sldId id="257" r:id="rId7"/>
    <p:sldId id="280" r:id="rId8"/>
    <p:sldId id="275" r:id="rId9"/>
    <p:sldId id="272" r:id="rId10"/>
    <p:sldId id="278" r:id="rId11"/>
    <p:sldId id="274" r:id="rId12"/>
    <p:sldId id="268" r:id="rId13"/>
    <p:sldId id="264" r:id="rId14"/>
    <p:sldId id="281" r:id="rId15"/>
    <p:sldId id="265" r:id="rId16"/>
    <p:sldId id="266" r:id="rId17"/>
    <p:sldId id="277" r:id="rId18"/>
    <p:sldId id="269" r:id="rId19"/>
    <p:sldId id="276" r:id="rId20"/>
    <p:sldId id="279" r:id="rId21"/>
    <p:sldId id="260" r:id="rId22"/>
    <p:sldId id="267" r:id="rId23"/>
    <p:sldId id="271" r:id="rId24"/>
    <p:sldId id="27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3024" y="-11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155805">
            <a:off x="5188723" y="3323743"/>
            <a:ext cx="24447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3751178" y="571480"/>
            <a:ext cx="74887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dirty="0"/>
              <a:t>Владимир Михайлович Новиков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37582" y="5072074"/>
            <a:ext cx="64695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Саха народнай поэта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r="-156" b="1720"/>
          <a:stretch>
            <a:fillRect/>
          </a:stretch>
        </p:blipFill>
        <p:spPr bwMode="auto">
          <a:xfrm>
            <a:off x="571472" y="357166"/>
            <a:ext cx="3071834" cy="47149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928794" y="138050"/>
            <a:ext cx="659507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Sakha Unicode" pitchFamily="2" charset="0"/>
                <a:ea typeface="Arial Sakha Unicode" pitchFamily="2" charset="0"/>
              </a:rPr>
              <a:t>П.А. Ойуунускайга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Sakha Unicode" pitchFamily="2" charset="0"/>
              <a:ea typeface="Arial Sakha Unicode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Sakha Unicode" pitchFamily="2" charset="0"/>
                <a:ea typeface="Arial Sakha Unicode" pitchFamily="2" charset="0"/>
              </a:rPr>
              <a:t>Эн, аҥар илиигэр кырыылаах ыстыыктаах,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Sakha Unicode" pitchFamily="2" charset="0"/>
              <a:ea typeface="Arial Sakha Unicode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Sakha Unicode" pitchFamily="2" charset="0"/>
                <a:ea typeface="Arial Sakha Unicode" pitchFamily="2" charset="0"/>
              </a:rPr>
              <a:t>Аҥаргар – суруйар харандаас тайыылаах,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Sakha Unicode" pitchFamily="2" charset="0"/>
              <a:ea typeface="Arial Sakha Unicode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Sakha Unicode" pitchFamily="2" charset="0"/>
                <a:ea typeface="Arial Sakha Unicode" pitchFamily="2" charset="0"/>
              </a:rPr>
              <a:t>Сарбыһар-дапсыһар саталаах-буурҕалаах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Sakha Unicode" pitchFamily="2" charset="0"/>
              <a:ea typeface="Arial Sakha Unicode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Sakha Unicode" pitchFamily="2" charset="0"/>
                <a:ea typeface="Arial Sakha Unicode" pitchFamily="2" charset="0"/>
              </a:rPr>
              <a:t>Охсуһуу уотугар ыҥырар ырыалаах...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Sakha Unicode" pitchFamily="2" charset="0"/>
              <a:ea typeface="Arial Sakha Unicode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Sakha Unicode" pitchFamily="2" charset="0"/>
                <a:ea typeface="Arial Sakha Unicode" pitchFamily="2" charset="0"/>
              </a:rPr>
              <a:t>Дьон-норуот иннигэр турбутуҥ,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Sakha Unicode" pitchFamily="2" charset="0"/>
              <a:ea typeface="Arial Sakha Unicode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Sakha Unicode" pitchFamily="2" charset="0"/>
                <a:ea typeface="Arial Sakha Unicode" pitchFamily="2" charset="0"/>
              </a:rPr>
              <a:t>Дьол-соргу туһугар туойбутуҥ.</a:t>
            </a:r>
            <a:endParaRPr kumimoji="0" lang="sr-Cyrl-CS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Sakha Unicode" pitchFamily="2" charset="0"/>
              <a:ea typeface="Arial Sakha Unicode" pitchFamily="2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2928934"/>
            <a:ext cx="2357454" cy="1618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57158" y="2928934"/>
            <a:ext cx="2357454" cy="3359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714612" y="4714885"/>
            <a:ext cx="642938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Sakha Unicode" pitchFamily="2" charset="0"/>
                <a:ea typeface="Arial Sakha Unicode" pitchFamily="2" charset="0"/>
              </a:rPr>
              <a:t>Владимир Михайлович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Cyrl-CS" sz="2000" dirty="0" smtClean="0">
                <a:latin typeface="Arial Sakha Unicode" pitchFamily="2" charset="0"/>
                <a:ea typeface="Arial Sakha Unicode" pitchFamily="2" charset="0"/>
              </a:rPr>
              <a:t>Ө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Sakha Unicode" pitchFamily="2" charset="0"/>
                <a:ea typeface="Arial Sakha Unicode" pitchFamily="2" charset="0"/>
              </a:rPr>
              <a:t>ксөкүлээх</a:t>
            </a:r>
            <a:r>
              <a:rPr kumimoji="0" lang="sr-Cyrl-C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Sakha Unicode" pitchFamily="2" charset="0"/>
                <a:ea typeface="Arial Sakha Unicode" pitchFamily="2" charset="0"/>
              </a:rPr>
              <a:t> </a:t>
            </a:r>
            <a:r>
              <a:rPr lang="sr-Cyrl-CS" sz="2000" dirty="0" smtClean="0">
                <a:latin typeface="Arial Sakha Unicode" pitchFamily="2" charset="0"/>
                <a:ea typeface="Arial Sakha Unicode" pitchFamily="2" charset="0"/>
              </a:rPr>
              <a:t>Ө</a:t>
            </a:r>
            <a:r>
              <a:rPr kumimoji="0" lang="sr-Cyrl-C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Sakha Unicode" pitchFamily="2" charset="0"/>
                <a:ea typeface="Arial Sakha Unicode" pitchFamily="2" charset="0"/>
              </a:rPr>
              <a:t>лөксөй, Алампа, Ойуунускай талааннарыгар сүгүрүйэрэ, кинилэртэн элбэххэ </a:t>
            </a:r>
            <a:r>
              <a:rPr lang="sr-Cyrl-CS" sz="2000" dirty="0" smtClean="0">
                <a:latin typeface="Arial Sakha Unicode" pitchFamily="2" charset="0"/>
                <a:ea typeface="Arial Sakha Unicode" pitchFamily="2" charset="0"/>
              </a:rPr>
              <a:t>үө</a:t>
            </a:r>
            <a:r>
              <a:rPr kumimoji="0" lang="sr-Cyrl-C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Sakha Unicode" pitchFamily="2" charset="0"/>
                <a:ea typeface="Arial Sakha Unicode" pitchFamily="2" charset="0"/>
              </a:rPr>
              <a:t>рэммитэ</a:t>
            </a:r>
            <a:endParaRPr kumimoji="0" lang="sr-Cyrl-C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Sakha Unicode" pitchFamily="2" charset="0"/>
              <a:ea typeface="Arial Sakha Unicode" pitchFamily="2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F:\Куннук Уурастыырап\КРД3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879630">
            <a:off x="2038280" y="2146365"/>
            <a:ext cx="2546439" cy="4084951"/>
          </a:xfrm>
          <a:prstGeom prst="rect">
            <a:avLst/>
          </a:prstGeom>
          <a:noFill/>
        </p:spPr>
      </p:pic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726585" y="571480"/>
            <a:ext cx="741741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Sakha Unicode" pitchFamily="2" charset="0"/>
                <a:ea typeface="Arial Sakha Unicode" pitchFamily="2" charset="0"/>
              </a:rPr>
              <a:t>Владимир Михайлович Новиков олоҥхону уонна тойугу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Cyrl-CS" sz="2000" dirty="0" smtClean="0">
                <a:latin typeface="Arial Sakha Unicode" pitchFamily="2" charset="0"/>
                <a:ea typeface="Arial Sakha Unicode" pitchFamily="2" charset="0"/>
              </a:rPr>
              <a:t>ү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Sakha Unicode" pitchFamily="2" charset="0"/>
                <a:ea typeface="Arial Sakha Unicode" pitchFamily="2" charset="0"/>
              </a:rPr>
              <a:t>рдүк таһымнаахтык толороро.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Sakha Unicode" pitchFamily="2" charset="0"/>
                <a:ea typeface="Arial Sakha Unicode" pitchFamily="2" charset="0"/>
              </a:rPr>
              <a:t>«Нуоҕалдьын кугас аттаах Тойон Дьаҕарыма бухатыыр»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Sakha Unicode" pitchFamily="2" charset="0"/>
                <a:ea typeface="Arial Sakha Unicode" pitchFamily="2" charset="0"/>
              </a:rPr>
              <a:t>олоҥхото 1941 сыллаахха бэчээттэнэн тахсыбыта</a:t>
            </a:r>
            <a:endParaRPr kumimoji="0" lang="sr-Cyrl-C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Sakha Unicode" pitchFamily="2" charset="0"/>
              <a:ea typeface="Arial Sakha Unicod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857355" y="-24"/>
            <a:ext cx="7286644" cy="448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000100" y="4643446"/>
            <a:ext cx="785814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Sakha Unicode" pitchFamily="2" charset="0"/>
                <a:ea typeface="Arial Sakha Unicode" pitchFamily="2" charset="0"/>
              </a:rPr>
              <a:t>1937-39 сылларга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Sakha Unicode" pitchFamily="2" charset="0"/>
                <a:ea typeface="Arial Sakha Unicode" pitchFamily="2" charset="0"/>
              </a:rPr>
              <a:t>Екатерина Захарова Күннүк Уурастыырап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Sakha Unicode" pitchFamily="2" charset="0"/>
                <a:ea typeface="Arial Sakha Unicode" pitchFamily="2" charset="0"/>
              </a:rPr>
              <a:t>тылларыгар «Көлүкэчээн»,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Sakha Unicode" pitchFamily="2" charset="0"/>
                <a:ea typeface="Arial Sakha Unicode" pitchFamily="2" charset="0"/>
              </a:rPr>
              <a:t>«Уой да уой», «Бырастыы, эн, Кавказ»,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Sakha Unicode" pitchFamily="2" charset="0"/>
                <a:ea typeface="Arial Sakha Unicode" pitchFamily="2" charset="0"/>
              </a:rPr>
              <a:t>«Кэҕэ», «Түүл» ырыалары айбыта</a:t>
            </a:r>
            <a:endParaRPr kumimoji="0" lang="sr-Cyrl-C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Sakha Unicode" pitchFamily="2" charset="0"/>
              <a:ea typeface="Arial Sakha Unicode" pitchFamily="2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357422" y="576987"/>
            <a:ext cx="6215106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Sakha Unicode" pitchFamily="2" charset="0"/>
              <a:ea typeface="Arial Sakha Unicode" pitchFamily="2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Sakha Unicode" pitchFamily="2" charset="0"/>
                <a:ea typeface="Arial Sakha Unicode" pitchFamily="2" charset="0"/>
              </a:rPr>
              <a:t>«Сырдык күммүт тыкпыт»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Sakha Unicode" pitchFamily="2" charset="0"/>
              <a:ea typeface="Arial Sakha Unicode" pitchFamily="2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Sakha Unicode" pitchFamily="2" charset="0"/>
                <a:ea typeface="Arial Sakha Unicode" pitchFamily="2" charset="0"/>
              </a:rPr>
              <a:t>«Кэҕэ»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Sakha Unicode" pitchFamily="2" charset="0"/>
              <a:ea typeface="Arial Sakha Unicode" pitchFamily="2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Sakha Unicode" pitchFamily="2" charset="0"/>
                <a:ea typeface="Arial Sakha Unicode" pitchFamily="2" charset="0"/>
              </a:rPr>
              <a:t>«Похуот»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Sakha Unicode" pitchFamily="2" charset="0"/>
              <a:ea typeface="Arial Sakha Unicode" pitchFamily="2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Sakha Unicode" pitchFamily="2" charset="0"/>
                <a:ea typeface="Arial Sakha Unicode" pitchFamily="2" charset="0"/>
              </a:rPr>
              <a:t>«Дуня»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Sakha Unicode" pitchFamily="2" charset="0"/>
              <a:ea typeface="Arial Sakha Unicode" pitchFamily="2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Sakha Unicode" pitchFamily="2" charset="0"/>
                <a:ea typeface="Arial Sakha Unicode" pitchFamily="2" charset="0"/>
              </a:rPr>
              <a:t>«Сааскыга»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Sakha Unicode" pitchFamily="2" charset="0"/>
              <a:ea typeface="Arial Sakha Unicode" pitchFamily="2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Sakha Unicode" pitchFamily="2" charset="0"/>
                <a:ea typeface="Arial Sakha Unicode" pitchFamily="2" charset="0"/>
              </a:rPr>
              <a:t>«Күөх нуоҕай мутукча»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Sakha Unicode" pitchFamily="2" charset="0"/>
              <a:ea typeface="Arial Sakha Unicode" pitchFamily="2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Sakha Unicode" pitchFamily="2" charset="0"/>
                <a:ea typeface="Arial Sakha Unicode" pitchFamily="2" charset="0"/>
              </a:rPr>
              <a:t>«Көлүкэчээн»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Sakha Unicode" pitchFamily="2" charset="0"/>
              <a:ea typeface="Arial Sakha Unicode" pitchFamily="2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Sakha Unicode" pitchFamily="2" charset="0"/>
                <a:ea typeface="Arial Sakha Unicode" pitchFamily="2" charset="0"/>
              </a:rPr>
              <a:t>«Үрүмэччи маҥан ат»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Sakha Unicode" pitchFamily="2" charset="0"/>
              <a:ea typeface="Arial Sakha Unicode" pitchFamily="2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Sakha Unicode" pitchFamily="2" charset="0"/>
                <a:ea typeface="Arial Sakha Unicode" pitchFamily="2" charset="0"/>
              </a:rPr>
              <a:t>«Долгунча»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Sakha Unicode" pitchFamily="2" charset="0"/>
              <a:ea typeface="Arial Sakha Unicode" pitchFamily="2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Sakha Unicode" pitchFamily="2" charset="0"/>
                <a:ea typeface="Arial Sakha Unicode" pitchFamily="2" charset="0"/>
              </a:rPr>
              <a:t>«Дьикти сэмэй Кууһума»</a:t>
            </a:r>
            <a:endParaRPr kumimoji="0" lang="sr-Cyrl-CS" sz="3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Sakha Unicode" pitchFamily="2" charset="0"/>
              <a:ea typeface="Arial Sakha Unicode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6200000">
            <a:off x="-2190976" y="2958303"/>
            <a:ext cx="637565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Ырыа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буолбут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хо</a:t>
            </a:r>
            <a:r>
              <a:rPr lang="ru-RU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һ</a:t>
            </a:r>
            <a:r>
              <a:rPr lang="ru-RU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оонноро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35433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4065263" y="214290"/>
            <a:ext cx="5078737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Sakha Unicode" pitchFamily="2" charset="0"/>
                <a:ea typeface="Arial Sakha Unicode" pitchFamily="2" charset="0"/>
              </a:rPr>
              <a:t>Тиийдиннэр эһиэхэ</a:t>
            </a:r>
            <a:endParaRPr kumimoji="0" lang="sr-Cyrl-C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Sakha Unicode" pitchFamily="2" charset="0"/>
              <a:ea typeface="Arial Sakha Unicode" pitchFamily="2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 Sakha Unicode" pitchFamily="2" charset="0"/>
                <a:ea typeface="Arial Sakha Unicode" pitchFamily="2" charset="0"/>
                <a:cs typeface="Times New Roman" pitchFamily="18" charset="0"/>
              </a:rPr>
              <a:t>Тиийдиннэр эһиэхэ бу ырыа тыллара,</a:t>
            </a:r>
            <a:b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 Sakha Unicode" pitchFamily="2" charset="0"/>
                <a:ea typeface="Arial Sakha Unicode" pitchFamily="2" charset="0"/>
                <a:cs typeface="Times New Roman" pitchFamily="18" charset="0"/>
              </a:rPr>
            </a:b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 Sakha Unicode" pitchFamily="2" charset="0"/>
                <a:ea typeface="Arial Sakha Unicode" pitchFamily="2" charset="0"/>
                <a:cs typeface="Times New Roman" pitchFamily="18" charset="0"/>
              </a:rPr>
              <a:t>Дьиктилээх саас ийэ кыталык кыылыныы,</a:t>
            </a:r>
            <a:b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 Sakha Unicode" pitchFamily="2" charset="0"/>
                <a:ea typeface="Arial Sakha Unicode" pitchFamily="2" charset="0"/>
                <a:cs typeface="Times New Roman" pitchFamily="18" charset="0"/>
              </a:rPr>
            </a:b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 Sakha Unicode" pitchFamily="2" charset="0"/>
                <a:ea typeface="Arial Sakha Unicode" pitchFamily="2" charset="0"/>
                <a:cs typeface="Times New Roman" pitchFamily="18" charset="0"/>
              </a:rPr>
              <a:t>Кэриэстиир алааскыт киэркэйбит тыаларын</a:t>
            </a:r>
            <a:b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 Sakha Unicode" pitchFamily="2" charset="0"/>
                <a:ea typeface="Arial Sakha Unicode" pitchFamily="2" charset="0"/>
                <a:cs typeface="Times New Roman" pitchFamily="18" charset="0"/>
              </a:rPr>
            </a:b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 Sakha Unicode" pitchFamily="2" charset="0"/>
                <a:ea typeface="Arial Sakha Unicode" pitchFamily="2" charset="0"/>
                <a:cs typeface="Times New Roman" pitchFamily="18" charset="0"/>
              </a:rPr>
              <a:t>Киистэлээх күөхтэрэ тыалырар тыаһыныы.</a:t>
            </a:r>
            <a:b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 Sakha Unicode" pitchFamily="2" charset="0"/>
                <a:ea typeface="Arial Sakha Unicode" pitchFamily="2" charset="0"/>
                <a:cs typeface="Times New Roman" pitchFamily="18" charset="0"/>
              </a:rPr>
            </a:b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 Sakha Unicode" pitchFamily="2" charset="0"/>
                <a:ea typeface="Arial Sakha Unicode" pitchFamily="2" charset="0"/>
                <a:cs typeface="Times New Roman" pitchFamily="18" charset="0"/>
              </a:rPr>
              <a:t/>
            </a:r>
            <a:b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 Sakha Unicode" pitchFamily="2" charset="0"/>
                <a:ea typeface="Arial Sakha Unicode" pitchFamily="2" charset="0"/>
                <a:cs typeface="Times New Roman" pitchFamily="18" charset="0"/>
              </a:rPr>
            </a:b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 Sakha Unicode" pitchFamily="2" charset="0"/>
                <a:ea typeface="Arial Sakha Unicode" pitchFamily="2" charset="0"/>
                <a:cs typeface="Times New Roman" pitchFamily="18" charset="0"/>
              </a:rPr>
              <a:t>Элиэнэ эбэбит дьалкыллар бааллара</a:t>
            </a:r>
            <a:b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 Sakha Unicode" pitchFamily="2" charset="0"/>
                <a:ea typeface="Arial Sakha Unicode" pitchFamily="2" charset="0"/>
                <a:cs typeface="Times New Roman" pitchFamily="18" charset="0"/>
              </a:rPr>
            </a:b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 Sakha Unicode" pitchFamily="2" charset="0"/>
                <a:ea typeface="Arial Sakha Unicode" pitchFamily="2" charset="0"/>
                <a:cs typeface="Times New Roman" pitchFamily="18" charset="0"/>
              </a:rPr>
              <a:t>Эһиэхэ да</a:t>
            </a:r>
            <a:r>
              <a:rPr lang="sr-Cyrl-CS" dirty="0" smtClean="0">
                <a:solidFill>
                  <a:schemeClr val="tx2">
                    <a:lumMod val="50000"/>
                  </a:schemeClr>
                </a:solidFill>
                <a:latin typeface="Arial Sakha Unicode" pitchFamily="2" charset="0"/>
                <a:ea typeface="Arial Sakha Unicode" pitchFamily="2" charset="0"/>
                <a:cs typeface="Times New Roman" pitchFamily="18" charset="0"/>
              </a:rPr>
              <a:t>ҕ</a:t>
            </a: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 Sakha Unicode" pitchFamily="2" charset="0"/>
                <a:ea typeface="Arial Sakha Unicode" pitchFamily="2" charset="0"/>
                <a:cs typeface="Times New Roman" pitchFamily="18" charset="0"/>
              </a:rPr>
              <a:t>аны э</a:t>
            </a:r>
            <a:r>
              <a:rPr lang="sr-Cyrl-CS" dirty="0" smtClean="0">
                <a:solidFill>
                  <a:schemeClr val="tx2">
                    <a:lumMod val="50000"/>
                  </a:schemeClr>
                </a:solidFill>
                <a:latin typeface="Arial Sakha Unicode" pitchFamily="2" charset="0"/>
                <a:ea typeface="Arial Sakha Unicode" pitchFamily="2" charset="0"/>
                <a:cs typeface="Times New Roman" pitchFamily="18" charset="0"/>
              </a:rPr>
              <a:t>ҥ</a:t>
            </a: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 Sakha Unicode" pitchFamily="2" charset="0"/>
                <a:ea typeface="Arial Sakha Unicode" pitchFamily="2" charset="0"/>
                <a:cs typeface="Times New Roman" pitchFamily="18" charset="0"/>
              </a:rPr>
              <a:t>силлэр бааллара...</a:t>
            </a:r>
            <a:b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 Sakha Unicode" pitchFamily="2" charset="0"/>
                <a:ea typeface="Arial Sakha Unicode" pitchFamily="2" charset="0"/>
                <a:cs typeface="Times New Roman" pitchFamily="18" charset="0"/>
              </a:rPr>
            </a:b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 Sakha Unicode" pitchFamily="2" charset="0"/>
                <a:ea typeface="Arial Sakha Unicode" pitchFamily="2" charset="0"/>
                <a:cs typeface="Times New Roman" pitchFamily="18" charset="0"/>
              </a:rPr>
              <a:t>Эмискэ бу сэрии тэргэнэ күүрбүтэ,</a:t>
            </a:r>
            <a:b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 Sakha Unicode" pitchFamily="2" charset="0"/>
                <a:ea typeface="Arial Sakha Unicode" pitchFamily="2" charset="0"/>
                <a:cs typeface="Times New Roman" pitchFamily="18" charset="0"/>
              </a:rPr>
            </a:b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 Sakha Unicode" pitchFamily="2" charset="0"/>
                <a:ea typeface="Arial Sakha Unicode" pitchFamily="2" charset="0"/>
                <a:cs typeface="Times New Roman" pitchFamily="18" charset="0"/>
              </a:rPr>
              <a:t>Эти</a:t>
            </a:r>
            <a:r>
              <a:rPr lang="sr-Cyrl-CS" dirty="0" smtClean="0">
                <a:solidFill>
                  <a:schemeClr val="tx2">
                    <a:lumMod val="50000"/>
                  </a:schemeClr>
                </a:solidFill>
                <a:latin typeface="Arial Sakha Unicode" pitchFamily="2" charset="0"/>
                <a:ea typeface="Arial Sakha Unicode" pitchFamily="2" charset="0"/>
                <a:cs typeface="Times New Roman" pitchFamily="18" charset="0"/>
              </a:rPr>
              <a:t>ҥ</a:t>
            </a: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 Sakha Unicode" pitchFamily="2" charset="0"/>
                <a:ea typeface="Arial Sakha Unicode" pitchFamily="2" charset="0"/>
                <a:cs typeface="Times New Roman" pitchFamily="18" charset="0"/>
              </a:rPr>
              <a:t>нээх сата тыал сабыта сүүрбүтэ.</a:t>
            </a:r>
            <a:b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 Sakha Unicode" pitchFamily="2" charset="0"/>
                <a:ea typeface="Arial Sakha Unicode" pitchFamily="2" charset="0"/>
                <a:cs typeface="Times New Roman" pitchFamily="18" charset="0"/>
              </a:rPr>
            </a:b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 Sakha Unicode" pitchFamily="2" charset="0"/>
                <a:ea typeface="Arial Sakha Unicode" pitchFamily="2" charset="0"/>
                <a:cs typeface="Times New Roman" pitchFamily="18" charset="0"/>
              </a:rPr>
              <a:t/>
            </a:r>
            <a:b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 Sakha Unicode" pitchFamily="2" charset="0"/>
                <a:ea typeface="Arial Sakha Unicode" pitchFamily="2" charset="0"/>
                <a:cs typeface="Times New Roman" pitchFamily="18" charset="0"/>
              </a:rPr>
            </a:b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 Sakha Unicode" pitchFamily="2" charset="0"/>
                <a:ea typeface="Arial Sakha Unicode" pitchFamily="2" charset="0"/>
                <a:cs typeface="Times New Roman" pitchFamily="18" charset="0"/>
              </a:rPr>
              <a:t>Хотуттан, онуоха, эһиги турбуккут,</a:t>
            </a:r>
            <a:b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 Sakha Unicode" pitchFamily="2" charset="0"/>
                <a:ea typeface="Arial Sakha Unicode" pitchFamily="2" charset="0"/>
                <a:cs typeface="Times New Roman" pitchFamily="18" charset="0"/>
              </a:rPr>
            </a:b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 Sakha Unicode" pitchFamily="2" charset="0"/>
                <a:ea typeface="Arial Sakha Unicode" pitchFamily="2" charset="0"/>
                <a:cs typeface="Times New Roman" pitchFamily="18" charset="0"/>
              </a:rPr>
              <a:t>Хотуулаах охсуулаах болоту туппуккут.</a:t>
            </a:r>
            <a:b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 Sakha Unicode" pitchFamily="2" charset="0"/>
                <a:ea typeface="Arial Sakha Unicode" pitchFamily="2" charset="0"/>
                <a:cs typeface="Times New Roman" pitchFamily="18" charset="0"/>
              </a:rPr>
            </a:b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 Sakha Unicode" pitchFamily="2" charset="0"/>
                <a:ea typeface="Arial Sakha Unicode" pitchFamily="2" charset="0"/>
                <a:cs typeface="Times New Roman" pitchFamily="18" charset="0"/>
              </a:rPr>
              <a:t>Кыргыһы</a:t>
            </a:r>
            <a:r>
              <a:rPr lang="sr-Cyrl-CS" dirty="0" smtClean="0">
                <a:solidFill>
                  <a:schemeClr val="tx2">
                    <a:lumMod val="50000"/>
                  </a:schemeClr>
                </a:solidFill>
                <a:latin typeface="Arial Sakha Unicode" pitchFamily="2" charset="0"/>
                <a:ea typeface="Arial Sakha Unicode" pitchFamily="2" charset="0"/>
                <a:cs typeface="Times New Roman" pitchFamily="18" charset="0"/>
              </a:rPr>
              <a:t>ҥ</a:t>
            </a: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 Sakha Unicode" pitchFamily="2" charset="0"/>
                <a:ea typeface="Arial Sakha Unicode" pitchFamily="2" charset="0"/>
                <a:cs typeface="Times New Roman" pitchFamily="18" charset="0"/>
              </a:rPr>
              <a:t>, сахалар, оргуйар уо</a:t>
            </a:r>
            <a:r>
              <a:rPr lang="sr-Cyrl-CS" dirty="0" smtClean="0">
                <a:solidFill>
                  <a:schemeClr val="tx2">
                    <a:lumMod val="50000"/>
                  </a:schemeClr>
                </a:solidFill>
                <a:latin typeface="Arial Sakha Unicode" pitchFamily="2" charset="0"/>
                <a:ea typeface="Arial Sakha Unicode" pitchFamily="2" charset="0"/>
                <a:cs typeface="Times New Roman" pitchFamily="18" charset="0"/>
              </a:rPr>
              <a:t>ҕ</a:t>
            </a: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 Sakha Unicode" pitchFamily="2" charset="0"/>
                <a:ea typeface="Arial Sakha Unicode" pitchFamily="2" charset="0"/>
                <a:cs typeface="Times New Roman" pitchFamily="18" charset="0"/>
              </a:rPr>
              <a:t>унан,</a:t>
            </a:r>
            <a:b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 Sakha Unicode" pitchFamily="2" charset="0"/>
                <a:ea typeface="Arial Sakha Unicode" pitchFamily="2" charset="0"/>
                <a:cs typeface="Times New Roman" pitchFamily="18" charset="0"/>
              </a:rPr>
            </a:b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 Sakha Unicode" pitchFamily="2" charset="0"/>
                <a:ea typeface="Arial Sakha Unicode" pitchFamily="2" charset="0"/>
                <a:cs typeface="Times New Roman" pitchFamily="18" charset="0"/>
              </a:rPr>
              <a:t>Кыйдаһы</a:t>
            </a:r>
            <a:r>
              <a:rPr lang="sr-Cyrl-CS" dirty="0" smtClean="0">
                <a:solidFill>
                  <a:schemeClr val="tx2">
                    <a:lumMod val="50000"/>
                  </a:schemeClr>
                </a:solidFill>
                <a:latin typeface="Arial Sakha Unicode" pitchFamily="2" charset="0"/>
                <a:ea typeface="Arial Sakha Unicode" pitchFamily="2" charset="0"/>
                <a:cs typeface="Times New Roman" pitchFamily="18" charset="0"/>
              </a:rPr>
              <a:t>ҥ</a:t>
            </a: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 Sakha Unicode" pitchFamily="2" charset="0"/>
                <a:ea typeface="Arial Sakha Unicode" pitchFamily="2" charset="0"/>
                <a:cs typeface="Times New Roman" pitchFamily="18" charset="0"/>
              </a:rPr>
              <a:t> немеһи кытыастар уотунан!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 Sakha Unicode" pitchFamily="2" charset="0"/>
                <a:ea typeface="Arial Sakha Unicode" pitchFamily="2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 Sakha Unicode" pitchFamily="2" charset="0"/>
              <a:ea typeface="Arial Sakha Unicode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85918" y="5072074"/>
            <a:ext cx="73580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sr-Cyrl-C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Sakha Unicode" pitchFamily="2" charset="0"/>
                <a:ea typeface="Arial Sakha Unicode" pitchFamily="2" charset="0"/>
              </a:rPr>
              <a:t>Аҕа дойду Улуу сэриитин кэмигэр</a:t>
            </a:r>
            <a:endParaRPr lang="sr-Cyrl-CS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Sakha Unicode" pitchFamily="2" charset="0"/>
              <a:ea typeface="Arial Sakha Unicode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428604"/>
            <a:ext cx="7143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 smtClean="0">
                <a:latin typeface="Arial Sakha Unicode" pitchFamily="2" charset="0"/>
                <a:ea typeface="Arial Sakha Unicode" pitchFamily="2" charset="0"/>
              </a:rPr>
              <a:t>Сэрии</a:t>
            </a:r>
            <a:r>
              <a:rPr lang="ru-RU" sz="2400" dirty="0" smtClean="0">
                <a:latin typeface="Arial Sakha Unicode" pitchFamily="2" charset="0"/>
                <a:ea typeface="Arial Sakha Unicode" pitchFamily="2" charset="0"/>
              </a:rPr>
              <a:t> </a:t>
            </a:r>
            <a:r>
              <a:rPr lang="ru-RU" sz="2400" dirty="0" err="1" smtClean="0">
                <a:latin typeface="Arial Sakha Unicode" pitchFamily="2" charset="0"/>
                <a:ea typeface="Arial Sakha Unicode" pitchFamily="2" charset="0"/>
              </a:rPr>
              <a:t>са</a:t>
            </a:r>
            <a:r>
              <a:rPr lang="sr-Cyrl-CS" sz="2400" dirty="0" smtClean="0">
                <a:latin typeface="Arial Sakha Unicode" pitchFamily="2" charset="0"/>
                <a:ea typeface="Arial Sakha Unicode" pitchFamily="2" charset="0"/>
              </a:rPr>
              <a:t>ҕ</a:t>
            </a:r>
            <a:r>
              <a:rPr lang="ru-RU" sz="2400" dirty="0" err="1" smtClean="0">
                <a:latin typeface="Arial Sakha Unicode" pitchFamily="2" charset="0"/>
                <a:ea typeface="Arial Sakha Unicode" pitchFamily="2" charset="0"/>
              </a:rPr>
              <a:t>ана</a:t>
            </a:r>
            <a:r>
              <a:rPr lang="ru-RU" sz="2400" dirty="0" smtClean="0">
                <a:latin typeface="Arial Sakha Unicode" pitchFamily="2" charset="0"/>
                <a:ea typeface="Arial Sakha Unicode" pitchFamily="2" charset="0"/>
              </a:rPr>
              <a:t> </a:t>
            </a:r>
            <a:r>
              <a:rPr lang="sr-Cyrl-CS" sz="2400" dirty="0" smtClean="0">
                <a:latin typeface="Arial Sakha Unicode" pitchFamily="2" charset="0"/>
                <a:ea typeface="Arial Sakha Unicode" pitchFamily="2" charset="0"/>
              </a:rPr>
              <a:t>ү</a:t>
            </a:r>
            <a:r>
              <a:rPr lang="ru-RU" sz="2400" dirty="0" err="1" smtClean="0">
                <a:latin typeface="Arial Sakha Unicode" pitchFamily="2" charset="0"/>
                <a:ea typeface="Arial Sakha Unicode" pitchFamily="2" charset="0"/>
              </a:rPr>
              <a:t>рд</a:t>
            </a:r>
            <a:r>
              <a:rPr lang="sr-Cyrl-CS" sz="2400" dirty="0" smtClean="0">
                <a:latin typeface="Arial Sakha Unicode" pitchFamily="2" charset="0"/>
                <a:ea typeface="Arial Sakha Unicode" pitchFamily="2" charset="0"/>
              </a:rPr>
              <a:t>ү</a:t>
            </a:r>
            <a:r>
              <a:rPr lang="ru-RU" sz="2400" dirty="0" smtClean="0">
                <a:latin typeface="Arial Sakha Unicode" pitchFamily="2" charset="0"/>
                <a:ea typeface="Arial Sakha Unicode" pitchFamily="2" charset="0"/>
              </a:rPr>
              <a:t>к </a:t>
            </a:r>
            <a:r>
              <a:rPr lang="ru-RU" sz="2400" dirty="0" err="1" smtClean="0">
                <a:latin typeface="Arial Sakha Unicode" pitchFamily="2" charset="0"/>
                <a:ea typeface="Arial Sakha Unicode" pitchFamily="2" charset="0"/>
              </a:rPr>
              <a:t>к</a:t>
            </a:r>
            <a:r>
              <a:rPr lang="sr-Cyrl-CS" sz="2400" dirty="0" smtClean="0">
                <a:latin typeface="Arial Sakha Unicode" pitchFamily="2" charset="0"/>
                <a:ea typeface="Arial Sakha Unicode" pitchFamily="2" charset="0"/>
              </a:rPr>
              <a:t>үү</a:t>
            </a:r>
            <a:r>
              <a:rPr lang="ru-RU" sz="2400" dirty="0" err="1" smtClean="0">
                <a:latin typeface="Arial Sakha Unicode" pitchFamily="2" charset="0"/>
                <a:ea typeface="Arial Sakha Unicode" pitchFamily="2" charset="0"/>
              </a:rPr>
              <a:t>р</a:t>
            </a:r>
            <a:r>
              <a:rPr lang="sr-Cyrl-CS" sz="2400" dirty="0" smtClean="0">
                <a:latin typeface="Arial Sakha Unicode" pitchFamily="2" charset="0"/>
                <a:ea typeface="Arial Sakha Unicode" pitchFamily="2" charset="0"/>
              </a:rPr>
              <a:t>үү</a:t>
            </a:r>
            <a:r>
              <a:rPr lang="ru-RU" sz="2400" dirty="0" err="1" smtClean="0">
                <a:latin typeface="Arial Sakha Unicode" pitchFamily="2" charset="0"/>
                <a:ea typeface="Arial Sakha Unicode" pitchFamily="2" charset="0"/>
              </a:rPr>
              <a:t>лээх</a:t>
            </a:r>
            <a:r>
              <a:rPr lang="ru-RU" sz="2400" dirty="0" smtClean="0">
                <a:latin typeface="Arial Sakha Unicode" pitchFamily="2" charset="0"/>
                <a:ea typeface="Arial Sakha Unicode" pitchFamily="2" charset="0"/>
              </a:rPr>
              <a:t> </a:t>
            </a:r>
            <a:r>
              <a:rPr lang="sr-Cyrl-CS" sz="2400" dirty="0" smtClean="0">
                <a:latin typeface="Arial Sakha Unicode" pitchFamily="2" charset="0"/>
                <a:ea typeface="Arial Sakha Unicode" pitchFamily="2" charset="0"/>
              </a:rPr>
              <a:t>п</a:t>
            </a:r>
            <a:r>
              <a:rPr lang="ru-RU" sz="2400" dirty="0" err="1" smtClean="0">
                <a:latin typeface="Arial Sakha Unicode" pitchFamily="2" charset="0"/>
                <a:ea typeface="Arial Sakha Unicode" pitchFamily="2" charset="0"/>
              </a:rPr>
              <a:t>атриотическай</a:t>
            </a:r>
            <a:r>
              <a:rPr lang="ru-RU" sz="2400" dirty="0" smtClean="0">
                <a:latin typeface="Arial Sakha Unicode" pitchFamily="2" charset="0"/>
                <a:ea typeface="Arial Sakha Unicode" pitchFamily="2" charset="0"/>
              </a:rPr>
              <a:t> хо</a:t>
            </a:r>
            <a:r>
              <a:rPr lang="sr-Cyrl-CS" sz="2400" dirty="0" smtClean="0">
                <a:latin typeface="Arial Sakha Unicode" pitchFamily="2" charset="0"/>
                <a:ea typeface="Arial Sakha Unicode" pitchFamily="2" charset="0"/>
              </a:rPr>
              <a:t>һ</a:t>
            </a:r>
            <a:r>
              <a:rPr lang="ru-RU" sz="2400" dirty="0" err="1" smtClean="0">
                <a:latin typeface="Arial Sakha Unicode" pitchFamily="2" charset="0"/>
                <a:ea typeface="Arial Sakha Unicode" pitchFamily="2" charset="0"/>
              </a:rPr>
              <a:t>оо</a:t>
            </a:r>
            <a:r>
              <a:rPr lang="sr-Cyrl-CS" sz="2400" dirty="0" smtClean="0">
                <a:latin typeface="Arial Sakha Unicode" pitchFamily="2" charset="0"/>
                <a:ea typeface="Arial Sakha Unicode" pitchFamily="2" charset="0"/>
              </a:rPr>
              <a:t>н</a:t>
            </a:r>
            <a:r>
              <a:rPr lang="ru-RU" sz="2400" dirty="0" err="1" smtClean="0">
                <a:latin typeface="Arial Sakha Unicode" pitchFamily="2" charset="0"/>
                <a:ea typeface="Arial Sakha Unicode" pitchFamily="2" charset="0"/>
              </a:rPr>
              <a:t>норун</a:t>
            </a:r>
            <a:r>
              <a:rPr lang="ru-RU" sz="2400" dirty="0" smtClean="0">
                <a:latin typeface="Arial Sakha Unicode" pitchFamily="2" charset="0"/>
                <a:ea typeface="Arial Sakha Unicode" pitchFamily="2" charset="0"/>
              </a:rPr>
              <a:t> </a:t>
            </a:r>
            <a:r>
              <a:rPr lang="ru-RU" sz="2400" dirty="0" err="1" smtClean="0">
                <a:latin typeface="Arial Sakha Unicode" pitchFamily="2" charset="0"/>
                <a:ea typeface="Arial Sakha Unicode" pitchFamily="2" charset="0"/>
              </a:rPr>
              <a:t>хомуурунньу</a:t>
            </a:r>
            <a:r>
              <a:rPr lang="sr-Cyrl-CS" sz="2400" dirty="0" smtClean="0">
                <a:latin typeface="Arial Sakha Unicode" pitchFamily="2" charset="0"/>
                <a:ea typeface="Arial Sakha Unicode" pitchFamily="2" charset="0"/>
              </a:rPr>
              <a:t>г</a:t>
            </a:r>
            <a:r>
              <a:rPr lang="ru-RU" sz="2400" dirty="0" smtClean="0">
                <a:latin typeface="Arial Sakha Unicode" pitchFamily="2" charset="0"/>
                <a:ea typeface="Arial Sakha Unicode" pitchFamily="2" charset="0"/>
              </a:rPr>
              <a:t>ар </a:t>
            </a:r>
            <a:r>
              <a:rPr lang="ru-RU" sz="2400" dirty="0" err="1" smtClean="0">
                <a:latin typeface="Arial Sakha Unicode" pitchFamily="2" charset="0"/>
                <a:ea typeface="Arial Sakha Unicode" pitchFamily="2" charset="0"/>
              </a:rPr>
              <a:t>киирбит</a:t>
            </a:r>
            <a:r>
              <a:rPr lang="ru-RU" sz="2400" dirty="0" smtClean="0">
                <a:latin typeface="Arial Sakha Unicode" pitchFamily="2" charset="0"/>
                <a:ea typeface="Arial Sakha Unicode" pitchFamily="2" charset="0"/>
              </a:rPr>
              <a:t> </a:t>
            </a:r>
            <a:r>
              <a:rPr lang="sr-Cyrl-CS" sz="2400" dirty="0" smtClean="0">
                <a:latin typeface="Arial Sakha Unicode" pitchFamily="2" charset="0"/>
                <a:ea typeface="Arial Sakha Unicode" pitchFamily="2" charset="0"/>
              </a:rPr>
              <a:t>«</a:t>
            </a:r>
            <a:r>
              <a:rPr lang="ru-RU" sz="2400" dirty="0" err="1" smtClean="0">
                <a:latin typeface="Arial Sakha Unicode" pitchFamily="2" charset="0"/>
                <a:ea typeface="Arial Sakha Unicode" pitchFamily="2" charset="0"/>
              </a:rPr>
              <a:t>Хотугу</a:t>
            </a:r>
            <a:r>
              <a:rPr lang="ru-RU" sz="2400" dirty="0" smtClean="0">
                <a:latin typeface="Arial Sakha Unicode" pitchFamily="2" charset="0"/>
                <a:ea typeface="Arial Sakha Unicode" pitchFamily="2" charset="0"/>
              </a:rPr>
              <a:t> </a:t>
            </a:r>
            <a:r>
              <a:rPr lang="ru-RU" sz="2400" dirty="0" err="1" smtClean="0">
                <a:latin typeface="Arial Sakha Unicode" pitchFamily="2" charset="0"/>
                <a:ea typeface="Arial Sakha Unicode" pitchFamily="2" charset="0"/>
              </a:rPr>
              <a:t>кустук</a:t>
            </a:r>
            <a:r>
              <a:rPr lang="sr-Cyrl-CS" sz="2400" dirty="0" smtClean="0">
                <a:latin typeface="Arial Sakha Unicode" pitchFamily="2" charset="0"/>
                <a:ea typeface="Arial Sakha Unicode" pitchFamily="2" charset="0"/>
              </a:rPr>
              <a:t>»</a:t>
            </a:r>
            <a:r>
              <a:rPr lang="ru-RU" sz="2400" dirty="0" smtClean="0">
                <a:latin typeface="Arial Sakha Unicode" pitchFamily="2" charset="0"/>
                <a:ea typeface="Arial Sakha Unicode" pitchFamily="2" charset="0"/>
              </a:rPr>
              <a:t> </a:t>
            </a:r>
            <a:r>
              <a:rPr lang="ru-RU" sz="2400" dirty="0" err="1" smtClean="0">
                <a:latin typeface="Arial Sakha Unicode" pitchFamily="2" charset="0"/>
                <a:ea typeface="Arial Sakha Unicode" pitchFamily="2" charset="0"/>
              </a:rPr>
              <a:t>диэн</a:t>
            </a:r>
            <a:r>
              <a:rPr lang="ru-RU" sz="2400" dirty="0" smtClean="0">
                <a:latin typeface="Arial Sakha Unicode" pitchFamily="2" charset="0"/>
                <a:ea typeface="Arial Sakha Unicode" pitchFamily="2" charset="0"/>
              </a:rPr>
              <a:t> </a:t>
            </a:r>
            <a:r>
              <a:rPr lang="ru-RU" sz="2400" dirty="0" err="1" smtClean="0">
                <a:latin typeface="Arial Sakha Unicode" pitchFamily="2" charset="0"/>
                <a:ea typeface="Arial Sakha Unicode" pitchFamily="2" charset="0"/>
              </a:rPr>
              <a:t>Советскай</a:t>
            </a:r>
            <a:r>
              <a:rPr lang="ru-RU" sz="2400" dirty="0" smtClean="0">
                <a:latin typeface="Arial Sakha Unicode" pitchFamily="2" charset="0"/>
                <a:ea typeface="Arial Sakha Unicode" pitchFamily="2" charset="0"/>
              </a:rPr>
              <a:t> Союз </a:t>
            </a:r>
            <a:r>
              <a:rPr lang="ru-RU" sz="2400" dirty="0" err="1" smtClean="0">
                <a:latin typeface="Arial Sakha Unicode" pitchFamily="2" charset="0"/>
                <a:ea typeface="Arial Sakha Unicode" pitchFamily="2" charset="0"/>
              </a:rPr>
              <a:t>Геройа</a:t>
            </a:r>
            <a:r>
              <a:rPr lang="ru-RU" sz="2400" dirty="0" smtClean="0">
                <a:latin typeface="Arial Sakha Unicode" pitchFamily="2" charset="0"/>
                <a:ea typeface="Arial Sakha Unicode" pitchFamily="2" charset="0"/>
              </a:rPr>
              <a:t> Федор Попов </a:t>
            </a:r>
            <a:r>
              <a:rPr lang="ru-RU" sz="2400" dirty="0" err="1" smtClean="0">
                <a:latin typeface="Arial Sakha Unicode" pitchFamily="2" charset="0"/>
                <a:ea typeface="Arial Sakha Unicode" pitchFamily="2" charset="0"/>
              </a:rPr>
              <a:t>хорсун</a:t>
            </a:r>
            <a:r>
              <a:rPr lang="ru-RU" sz="2400" dirty="0" smtClean="0">
                <a:latin typeface="Arial Sakha Unicode" pitchFamily="2" charset="0"/>
                <a:ea typeface="Arial Sakha Unicode" pitchFamily="2" charset="0"/>
              </a:rPr>
              <a:t> бы</a:t>
            </a:r>
            <a:r>
              <a:rPr lang="sr-Cyrl-CS" sz="2400" dirty="0" smtClean="0">
                <a:latin typeface="Arial Sakha Unicode" pitchFamily="2" charset="0"/>
                <a:ea typeface="Arial Sakha Unicode" pitchFamily="2" charset="0"/>
              </a:rPr>
              <a:t>һ</a:t>
            </a:r>
            <a:r>
              <a:rPr lang="ru-RU" sz="2400" dirty="0" err="1" smtClean="0">
                <a:latin typeface="Arial Sakha Unicode" pitchFamily="2" charset="0"/>
                <a:ea typeface="Arial Sakha Unicode" pitchFamily="2" charset="0"/>
              </a:rPr>
              <a:t>ыытыгар</a:t>
            </a:r>
            <a:r>
              <a:rPr lang="ru-RU" sz="2400" dirty="0" smtClean="0">
                <a:latin typeface="Arial Sakha Unicode" pitchFamily="2" charset="0"/>
                <a:ea typeface="Arial Sakha Unicode" pitchFamily="2" charset="0"/>
              </a:rPr>
              <a:t> </a:t>
            </a:r>
            <a:r>
              <a:rPr lang="ru-RU" sz="2400" dirty="0" err="1" smtClean="0">
                <a:latin typeface="Arial Sakha Unicode" pitchFamily="2" charset="0"/>
                <a:ea typeface="Arial Sakha Unicode" pitchFamily="2" charset="0"/>
              </a:rPr>
              <a:t>анаммыт</a:t>
            </a:r>
            <a:r>
              <a:rPr lang="ru-RU" sz="2400" dirty="0" smtClean="0">
                <a:latin typeface="Arial Sakha Unicode" pitchFamily="2" charset="0"/>
                <a:ea typeface="Arial Sakha Unicode" pitchFamily="2" charset="0"/>
              </a:rPr>
              <a:t> </a:t>
            </a:r>
            <a:r>
              <a:rPr lang="ru-RU" sz="2400" dirty="0" err="1" smtClean="0">
                <a:latin typeface="Arial Sakha Unicode" pitchFamily="2" charset="0"/>
                <a:ea typeface="Arial Sakha Unicode" pitchFamily="2" charset="0"/>
              </a:rPr>
              <a:t>поэмата</a:t>
            </a:r>
            <a:r>
              <a:rPr lang="ru-RU" sz="2400" dirty="0" smtClean="0">
                <a:latin typeface="Arial Sakha Unicode" pitchFamily="2" charset="0"/>
                <a:ea typeface="Arial Sakha Unicode" pitchFamily="2" charset="0"/>
              </a:rPr>
              <a:t> </a:t>
            </a:r>
            <a:r>
              <a:rPr lang="ru-RU" sz="2400" dirty="0" err="1" smtClean="0">
                <a:latin typeface="Arial Sakha Unicode" pitchFamily="2" charset="0"/>
                <a:ea typeface="Arial Sakha Unicode" pitchFamily="2" charset="0"/>
              </a:rPr>
              <a:t>улахан</a:t>
            </a:r>
            <a:r>
              <a:rPr lang="ru-RU" sz="2400" dirty="0" smtClean="0">
                <a:latin typeface="Arial Sakha Unicode" pitchFamily="2" charset="0"/>
                <a:ea typeface="Arial Sakha Unicode" pitchFamily="2" charset="0"/>
              </a:rPr>
              <a:t> </a:t>
            </a:r>
            <a:r>
              <a:rPr lang="ru-RU" sz="2400" dirty="0" err="1" smtClean="0">
                <a:latin typeface="Arial Sakha Unicode" pitchFamily="2" charset="0"/>
                <a:ea typeface="Arial Sakha Unicode" pitchFamily="2" charset="0"/>
              </a:rPr>
              <a:t>билиниини</a:t>
            </a:r>
            <a:r>
              <a:rPr lang="ru-RU" sz="2400" dirty="0" smtClean="0">
                <a:latin typeface="Arial Sakha Unicode" pitchFamily="2" charset="0"/>
                <a:ea typeface="Arial Sakha Unicode" pitchFamily="2" charset="0"/>
              </a:rPr>
              <a:t> </a:t>
            </a:r>
            <a:r>
              <a:rPr lang="ru-RU" sz="2400" dirty="0" err="1" smtClean="0">
                <a:latin typeface="Arial Sakha Unicode" pitchFamily="2" charset="0"/>
                <a:ea typeface="Arial Sakha Unicode" pitchFamily="2" charset="0"/>
              </a:rPr>
              <a:t>ылбыта</a:t>
            </a:r>
            <a:r>
              <a:rPr lang="ru-RU" sz="2400" dirty="0" smtClean="0">
                <a:latin typeface="Arial Sakha Unicode" pitchFamily="2" charset="0"/>
                <a:ea typeface="Arial Sakha Unicode" pitchFamily="2" charset="0"/>
              </a:rPr>
              <a:t>. </a:t>
            </a:r>
            <a:endParaRPr lang="ru-RU" sz="2400" dirty="0">
              <a:latin typeface="Arial Sakha Unicode" pitchFamily="2" charset="0"/>
              <a:ea typeface="Arial Sakha Unicode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71670" y="4786322"/>
            <a:ext cx="407196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Фёдор Кузьмич Попов</a:t>
            </a:r>
            <a:r>
              <a:rPr lang="ru-RU" sz="2000" b="1" dirty="0" smtClean="0"/>
              <a:t> </a:t>
            </a:r>
            <a:br>
              <a:rPr lang="ru-RU" sz="2000" b="1" dirty="0" smtClean="0"/>
            </a:br>
            <a:r>
              <a:rPr lang="ru-RU" sz="2000" b="1" dirty="0" smtClean="0"/>
              <a:t>8.12.1921 - 10.10.1943</a:t>
            </a:r>
            <a:br>
              <a:rPr lang="ru-RU" sz="2000" b="1" dirty="0" smtClean="0"/>
            </a:br>
            <a:r>
              <a:rPr lang="ru-RU" sz="2000" b="1" dirty="0" err="1" smtClean="0"/>
              <a:t>Советскай</a:t>
            </a:r>
            <a:r>
              <a:rPr lang="ru-RU" sz="2000" b="1" dirty="0" smtClean="0"/>
              <a:t> Союз </a:t>
            </a:r>
            <a:r>
              <a:rPr lang="ru-RU" sz="2000" b="1" dirty="0" err="1" smtClean="0"/>
              <a:t>Геройа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643446"/>
            <a:ext cx="123825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4643446"/>
            <a:ext cx="2238374" cy="1710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5072074"/>
            <a:ext cx="91646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Sakha Unicode" pitchFamily="2" charset="0"/>
                <a:ea typeface="Arial Sakha Unicode" pitchFamily="2" charset="0"/>
              </a:rPr>
              <a:t>1942 сыллаахха сэтинньи ыйга Саха сирин делегациятын састаабыгар киирэн </a:t>
            </a:r>
            <a:endParaRPr lang="sr-Cyrl-CS" dirty="0" smtClean="0">
              <a:latin typeface="Arial Sakha Unicode" pitchFamily="2" charset="0"/>
              <a:ea typeface="Arial Sakha Unicode" pitchFamily="2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Sakha Unicode" pitchFamily="2" charset="0"/>
                <a:ea typeface="Arial Sakha Unicode" pitchFamily="2" charset="0"/>
              </a:rPr>
              <a:t>Арҕааҥы фроҥҥа сэриилэһэр Бэһис армияҕа республика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Cyrl-CS" dirty="0" smtClean="0">
                <a:latin typeface="Arial Sakha Unicode" pitchFamily="2" charset="0"/>
                <a:ea typeface="Arial Sakha Unicode" pitchFamily="2" charset="0"/>
              </a:rPr>
              <a:t>ү</a:t>
            </a: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Sakha Unicode" pitchFamily="2" charset="0"/>
                <a:ea typeface="Arial Sakha Unicode" pitchFamily="2" charset="0"/>
              </a:rPr>
              <a:t>лэһиттэрин ааттарыттан бэлэх илдьэн туттарбыта.</a:t>
            </a:r>
            <a:endParaRPr kumimoji="0" lang="sr-Cyrl-C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Sakha Unicode" pitchFamily="2" charset="0"/>
              <a:ea typeface="Arial Sakha Unicode" pitchFamily="2" charset="0"/>
            </a:endParaRPr>
          </a:p>
        </p:txBody>
      </p:sp>
      <p:pic>
        <p:nvPicPr>
          <p:cNvPr id="11266" name="Picture 2" descr="F:\Куннук Уурастыырап\КРД3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142852"/>
            <a:ext cx="5143536" cy="43573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F:\Куннук Уурастыырап\КРД3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285728"/>
            <a:ext cx="5715040" cy="405701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71670" y="4929198"/>
            <a:ext cx="65008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Sakha Unicode" pitchFamily="2" charset="0"/>
                <a:ea typeface="Arial Sakha Unicode" pitchFamily="2" charset="0"/>
              </a:rPr>
              <a:t>Владимир Михайлович </a:t>
            </a:r>
          </a:p>
          <a:p>
            <a:pPr algn="ctr"/>
            <a:r>
              <a:rPr lang="sr-Cyrl-C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Sakha Unicode" pitchFamily="2" charset="0"/>
                <a:ea typeface="Arial Sakha Unicode" pitchFamily="2" charset="0"/>
              </a:rPr>
              <a:t>кэргэнинээн </a:t>
            </a:r>
          </a:p>
          <a:p>
            <a:pPr algn="ctr"/>
            <a:r>
              <a:rPr lang="sr-Cyrl-C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Sakha Unicode" pitchFamily="2" charset="0"/>
                <a:ea typeface="Arial Sakha Unicode" pitchFamily="2" charset="0"/>
              </a:rPr>
              <a:t>Надежда Гаврильевналыын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Sakha Unicode" pitchFamily="2" charset="0"/>
              <a:ea typeface="Arial Sakha Unicod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797070" y="1084250"/>
            <a:ext cx="491833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Sakha Unicode" pitchFamily="2" charset="0"/>
                <a:ea typeface="Arial Sakha Unicode" pitchFamily="2" charset="0"/>
              </a:rPr>
              <a:t>Доҕоруом, эн баар буола²²ын,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Cyrl-CS" sz="2400" dirty="0" smtClean="0">
                <a:solidFill>
                  <a:srgbClr val="002060"/>
                </a:solidFill>
                <a:latin typeface="Arial Sakha Unicode" pitchFamily="2" charset="0"/>
                <a:ea typeface="Arial Sakha Unicode" pitchFamily="2" charset="0"/>
              </a:rPr>
              <a:t>Мин ыал буолан олоробун.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Sakha Unicode" pitchFamily="2" charset="0"/>
                <a:ea typeface="Arial Sakha Unicode" pitchFamily="2" charset="0"/>
              </a:rPr>
              <a:t>Миэхэ суоҕу эн булаҥҥын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Cyrl-CS" sz="2400" dirty="0" smtClean="0">
                <a:solidFill>
                  <a:srgbClr val="002060"/>
                </a:solidFill>
                <a:latin typeface="Arial Sakha Unicode" pitchFamily="2" charset="0"/>
                <a:ea typeface="Arial Sakha Unicode" pitchFamily="2" charset="0"/>
              </a:rPr>
              <a:t>Итэҕэспин толороҕун.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CS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Sakha Unicode" pitchFamily="2" charset="0"/>
              <a:ea typeface="Arial Sakha Unicode" pitchFamily="2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Cyrl-CS" sz="2400" dirty="0" smtClean="0">
                <a:solidFill>
                  <a:srgbClr val="002060"/>
                </a:solidFill>
                <a:latin typeface="Arial Sakha Unicode" pitchFamily="2" charset="0"/>
                <a:ea typeface="Arial Sakha Unicode" pitchFamily="2" charset="0"/>
              </a:rPr>
              <a:t>Үөрэхтээх дьоннор ыйаллар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Sakha Unicode" pitchFamily="2" charset="0"/>
                <a:ea typeface="Arial Sakha Unicode" pitchFamily="2" charset="0"/>
              </a:rPr>
              <a:t>Ый күн уотунан сырдыырын,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Cyrl-CS" sz="2400" dirty="0" smtClean="0">
                <a:solidFill>
                  <a:srgbClr val="002060"/>
                </a:solidFill>
                <a:latin typeface="Arial Sakha Unicode" pitchFamily="2" charset="0"/>
                <a:ea typeface="Arial Sakha Unicode" pitchFamily="2" charset="0"/>
              </a:rPr>
              <a:t>Тапсар сүрэхтэр таайаллар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Sakha Unicode" pitchFamily="2" charset="0"/>
                <a:ea typeface="Arial Sakha Unicode" pitchFamily="2" charset="0"/>
              </a:rPr>
              <a:t>Таптал олоҕу кыымныырын.</a:t>
            </a:r>
            <a:endParaRPr kumimoji="0" lang="sr-Cyrl-CS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Sakha Unicode" pitchFamily="2" charset="0"/>
              <a:ea typeface="Arial Sakha Unicode" pitchFamily="2" charset="0"/>
            </a:endParaRPr>
          </a:p>
        </p:txBody>
      </p:sp>
      <p:pic>
        <p:nvPicPr>
          <p:cNvPr id="31746" name="Picture 2" descr="F:\Куннук Уурастыырап\КРД3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000108"/>
            <a:ext cx="2992977" cy="521497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85918" y="214290"/>
            <a:ext cx="628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2800" b="1" dirty="0" smtClean="0">
                <a:solidFill>
                  <a:srgbClr val="FF0000"/>
                </a:solidFill>
                <a:latin typeface="Arial Sakha Unicode" pitchFamily="2" charset="0"/>
                <a:ea typeface="Arial Sakha Unicode" pitchFamily="2" charset="0"/>
              </a:rPr>
              <a:t>Кэргэммэр Надяҕа</a:t>
            </a:r>
            <a:endParaRPr lang="ru-RU" sz="2800" b="1" dirty="0">
              <a:solidFill>
                <a:srgbClr val="FF0000"/>
              </a:solidFill>
              <a:latin typeface="Arial Sakha Unicode" pitchFamily="2" charset="0"/>
              <a:ea typeface="Arial Sakha Unicode" pitchFamily="2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714348" y="5072074"/>
            <a:ext cx="772358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Sakha Unicode" pitchFamily="2" charset="0"/>
                <a:ea typeface="Arial Sakha Unicode" pitchFamily="2" charset="0"/>
              </a:rPr>
              <a:t>1967 сыллаахха ыам ыйын 10 күнүгэр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Sakha Unicode" pitchFamily="2" charset="0"/>
                <a:ea typeface="Arial Sakha Unicode" pitchFamily="2" charset="0"/>
              </a:rPr>
              <a:t>Саха АССР народнай поэтын аата иҥэриллибитэ</a:t>
            </a:r>
            <a:endParaRPr kumimoji="0" lang="sr-Cyrl-C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Sakha Unicode" pitchFamily="2" charset="0"/>
              <a:ea typeface="Arial Sakha Unicode" pitchFamily="2" charset="0"/>
            </a:endParaRPr>
          </a:p>
        </p:txBody>
      </p:sp>
      <p:pic>
        <p:nvPicPr>
          <p:cNvPr id="7170" name="Picture 2" descr="F:\Куннук Уурастыырап\КРД382.jpg"/>
          <p:cNvPicPr>
            <a:picLocks noChangeAspect="1" noChangeArrowheads="1"/>
          </p:cNvPicPr>
          <p:nvPr/>
        </p:nvPicPr>
        <p:blipFill>
          <a:blip r:embed="rId2" cstate="print"/>
          <a:srcRect t="17173"/>
          <a:stretch>
            <a:fillRect/>
          </a:stretch>
        </p:blipFill>
        <p:spPr bwMode="auto">
          <a:xfrm>
            <a:off x="2143108" y="285728"/>
            <a:ext cx="6643734" cy="41080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670" y="1428736"/>
            <a:ext cx="678661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«Перевод на великий русский язык — это единственный верный и реальный путь выхода наших литератур на всесоюзную и мировую арену».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28794" y="285728"/>
            <a:ext cx="6643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Sakha Unicode" pitchFamily="2" charset="0"/>
                <a:ea typeface="Arial Sakha Unicode" pitchFamily="2" charset="0"/>
              </a:rPr>
              <a:t>Күннүк Уурастыырап </a:t>
            </a:r>
          </a:p>
          <a:p>
            <a:pPr algn="ctr"/>
            <a:r>
              <a:rPr lang="sr-Cyrl-C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Sakha Unicode" pitchFamily="2" charset="0"/>
                <a:ea typeface="Arial Sakha Unicode" pitchFamily="2" charset="0"/>
              </a:rPr>
              <a:t>тылбаас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Sakha Unicode" pitchFamily="2" charset="0"/>
                <a:ea typeface="Arial Sakha Unicode" pitchFamily="2" charset="0"/>
              </a:rPr>
              <a:t> </a:t>
            </a:r>
            <a:r>
              <a:rPr lang="sr-Cyrl-C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Sakha Unicode" pitchFamily="2" charset="0"/>
                <a:ea typeface="Arial Sakha Unicode" pitchFamily="2" charset="0"/>
              </a:rPr>
              <a:t>туһунан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Sakha Unicode" pitchFamily="2" charset="0"/>
              <a:ea typeface="Arial Sakha Unicode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57166"/>
            <a:ext cx="7286676" cy="6072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285852" y="428604"/>
            <a:ext cx="6572296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C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Sakha Unicode" pitchFamily="2" charset="0"/>
                <a:ea typeface="Arial Sakha Unicode" pitchFamily="2" charset="0"/>
              </a:rPr>
              <a:t>	</a:t>
            </a:r>
            <a:r>
              <a:rPr lang="sr-Cyrl-CS" sz="2400" i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Sakha Unicode" pitchFamily="2" charset="0"/>
                <a:ea typeface="Arial Sakha Unicode" pitchFamily="2" charset="0"/>
              </a:rPr>
              <a:t>Күн уотун сылааһа-куйаа´а, күн күүһэ окко-маска иҥэрин кэриэтэ, тылга былыр-былыргыттан норуот кута-сүрэ, өйө-санаата, норуот духовнай күүһэ иҥэн хаалбыт... </a:t>
            </a:r>
          </a:p>
          <a:p>
            <a:pPr algn="just"/>
            <a:r>
              <a:rPr lang="sr-Cyrl-CS" sz="2400" i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Sakha Unicode" pitchFamily="2" charset="0"/>
                <a:ea typeface="Arial Sakha Unicode" pitchFamily="2" charset="0"/>
              </a:rPr>
              <a:t>	Поэт, суруйааччы бэйэтин төөрөөбүт тылын кыайа-хото тутан имитиэхтээх-иэҕиэхтээх, элбэхтик эрчиллиэхтээх, үгүстүк үлэлиэхтээх...</a:t>
            </a:r>
          </a:p>
          <a:p>
            <a:pPr algn="just"/>
            <a:r>
              <a:rPr lang="sr-Cyrl-CS" sz="2400" i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Sakha Unicode" pitchFamily="2" charset="0"/>
                <a:ea typeface="Arial Sakha Unicode" pitchFamily="2" charset="0"/>
              </a:rPr>
              <a:t>	Итинник эрэйдээх, сыралаах түбүктээх үлэ түмүгэр эрэ уус-уран тыл дьиҥнээх ууһа, маастара буолуохха сөп!</a:t>
            </a:r>
          </a:p>
          <a:p>
            <a:endParaRPr lang="sr-Cyrl-CS" sz="2400" dirty="0" smtClean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Sakha Unicode" pitchFamily="2" charset="0"/>
              <a:ea typeface="Arial Sakha Unicode" pitchFamily="2" charset="0"/>
            </a:endParaRPr>
          </a:p>
          <a:p>
            <a:pPr algn="r"/>
            <a:r>
              <a:rPr lang="sr-Cyrl-CS" sz="2000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Sakha Unicode" pitchFamily="2" charset="0"/>
                <a:ea typeface="Arial Sakha Unicode" pitchFamily="2" charset="0"/>
              </a:rPr>
              <a:t>(Күннүк Уурастыырап «Хатаппын саҕабын»)</a:t>
            </a:r>
            <a:endParaRPr lang="ru-RU" sz="2000" dirty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Sakha Unicode" pitchFamily="2" charset="0"/>
              <a:ea typeface="Arial Sakha Unicod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214290"/>
            <a:ext cx="5214974" cy="3480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143108" y="3786190"/>
            <a:ext cx="63579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Sakha Unicode" pitchFamily="2" charset="0"/>
                <a:ea typeface="Arial Sakha Unicode" pitchFamily="2" charset="0"/>
              </a:rPr>
              <a:t>К</a:t>
            </a:r>
            <a:r>
              <a:rPr lang="sr-Cyrl-CS" sz="2400" dirty="0" smtClean="0">
                <a:solidFill>
                  <a:srgbClr val="FF0000"/>
                </a:solidFill>
                <a:latin typeface="Arial Sakha Unicode" pitchFamily="2" charset="0"/>
                <a:ea typeface="Arial Sakha Unicode" pitchFamily="2" charset="0"/>
              </a:rPr>
              <a:t>ү</a:t>
            </a:r>
            <a:r>
              <a:rPr lang="ru-RU" sz="2400" dirty="0" err="1" smtClean="0">
                <a:solidFill>
                  <a:srgbClr val="FF0000"/>
                </a:solidFill>
                <a:latin typeface="Arial Sakha Unicode" pitchFamily="2" charset="0"/>
                <a:ea typeface="Arial Sakha Unicode" pitchFamily="2" charset="0"/>
              </a:rPr>
              <a:t>ннүк Уурастыырап</a:t>
            </a:r>
            <a:r>
              <a:rPr lang="ru-RU" sz="2400" dirty="0" smtClean="0">
                <a:solidFill>
                  <a:srgbClr val="FF0000"/>
                </a:solidFill>
                <a:latin typeface="Arial Sakha Unicode" pitchFamily="2" charset="0"/>
                <a:ea typeface="Arial Sakha Unicode" pitchFamily="2" charset="0"/>
              </a:rPr>
              <a:t> </a:t>
            </a:r>
          </a:p>
          <a:p>
            <a:pPr algn="ctr"/>
            <a:r>
              <a:rPr lang="ru-RU" sz="2400" dirty="0" err="1" smtClean="0">
                <a:solidFill>
                  <a:srgbClr val="FF0000"/>
                </a:solidFill>
                <a:latin typeface="Arial Sakha Unicode" pitchFamily="2" charset="0"/>
                <a:ea typeface="Arial Sakha Unicode" pitchFamily="2" charset="0"/>
              </a:rPr>
              <a:t>тылбаасчыт</a:t>
            </a:r>
            <a:r>
              <a:rPr lang="ru-RU" sz="2400" dirty="0" smtClean="0">
                <a:solidFill>
                  <a:srgbClr val="FF0000"/>
                </a:solidFill>
                <a:latin typeface="Arial Sakha Unicode" pitchFamily="2" charset="0"/>
                <a:ea typeface="Arial Sakha Unicode" pitchFamily="2" charset="0"/>
              </a:rPr>
              <a:t> А. </a:t>
            </a:r>
            <a:r>
              <a:rPr lang="ru-RU" sz="2400" dirty="0" err="1" smtClean="0">
                <a:solidFill>
                  <a:srgbClr val="FF0000"/>
                </a:solidFill>
                <a:latin typeface="Arial Sakha Unicode" pitchFamily="2" charset="0"/>
                <a:ea typeface="Arial Sakha Unicode" pitchFamily="2" charset="0"/>
              </a:rPr>
              <a:t>Романовтыын</a:t>
            </a:r>
            <a:endParaRPr lang="ru-RU" sz="2400" dirty="0">
              <a:solidFill>
                <a:srgbClr val="FF0000"/>
              </a:solidFill>
              <a:latin typeface="Arial Sakha Unicode" pitchFamily="2" charset="0"/>
              <a:ea typeface="Arial Sakha Unicode" pitchFamily="2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93854" y="4913667"/>
            <a:ext cx="897874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Sakha Unicode" pitchFamily="2" charset="0"/>
                <a:ea typeface="Arial Sakha Unicode" pitchFamily="2" charset="0"/>
              </a:rPr>
              <a:t>Күннүк Уурастыырап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Sakha Unicode" pitchFamily="2" charset="0"/>
                <a:ea typeface="Arial Sakha Unicode" pitchFamily="2" charset="0"/>
              </a:rPr>
              <a:t> -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Sakha Unicode" pitchFamily="2" charset="0"/>
                <a:ea typeface="Arial Sakha Unicode" pitchFamily="2" charset="0"/>
              </a:rPr>
              <a:t>талааннаах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Sakha Unicode" pitchFamily="2" charset="0"/>
                <a:ea typeface="Arial Sakha Unicode" pitchFamily="2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Sakha Unicode" pitchFamily="2" charset="0"/>
                <a:ea typeface="Arial Sakha Unicode" pitchFamily="2" charset="0"/>
              </a:rPr>
              <a:t>тылбаасчыт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Sakha Unicode" pitchFamily="2" charset="0"/>
                <a:ea typeface="Arial Sakha Unicode" pitchFamily="2" charset="0"/>
              </a:rPr>
              <a:t>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Sakha Unicode" pitchFamily="2" charset="0"/>
                <a:ea typeface="Arial Sakha Unicode" pitchFamily="2" charset="0"/>
              </a:rPr>
              <a:t>Кини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Sakha Unicode" pitchFamily="2" charset="0"/>
                <a:ea typeface="Arial Sakha Unicode" pitchFamily="2" charset="0"/>
              </a:rPr>
              <a:t> А.С. Пушкин, Т.Г. Шевченко, Джамбул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Sakha Unicode" pitchFamily="2" charset="0"/>
                <a:ea typeface="Arial Sakha Unicode" pitchFamily="2" charset="0"/>
              </a:rPr>
              <a:t>Джабаев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Sakha Unicode" pitchFamily="2" charset="0"/>
                <a:ea typeface="Arial Sakha Unicode" pitchFamily="2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Sakha Unicode" pitchFamily="2" charset="0"/>
                <a:ea typeface="Arial Sakha Unicode" pitchFamily="2" charset="0"/>
              </a:rPr>
              <a:t>Микола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Sakha Unicode" pitchFamily="2" charset="0"/>
                <a:ea typeface="Arial Sakha Unicode" pitchFamily="2" charset="0"/>
              </a:rPr>
              <a:t> Бажан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Sakha Unicode" pitchFamily="2" charset="0"/>
                <a:ea typeface="Arial Sakha Unicode" pitchFamily="2" charset="0"/>
              </a:rPr>
              <a:t>уонна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Sakha Unicode" pitchFamily="2" charset="0"/>
                <a:ea typeface="Arial Sakha Unicode" pitchFamily="2" charset="0"/>
              </a:rPr>
              <a:t> да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Sakha Unicode" pitchFamily="2" charset="0"/>
                <a:ea typeface="Arial Sakha Unicode" pitchFamily="2" charset="0"/>
              </a:rPr>
              <a:t>атын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Sakha Unicode" pitchFamily="2" charset="0"/>
                <a:ea typeface="Arial Sakha Unicode" pitchFamily="2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Sakha Unicode" pitchFamily="2" charset="0"/>
                <a:ea typeface="Arial Sakha Unicode" pitchFamily="2" charset="0"/>
              </a:rPr>
              <a:t>поэттар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Sakha Unicode" pitchFamily="2" charset="0"/>
                <a:ea typeface="Arial Sakha Unicode" pitchFamily="2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Sakha Unicode" pitchFamily="2" charset="0"/>
                <a:ea typeface="Arial Sakha Unicode" pitchFamily="2" charset="0"/>
              </a:rPr>
              <a:t>айымньыларын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Sakha Unicode" pitchFamily="2" charset="0"/>
                <a:ea typeface="Arial Sakha Unicode" pitchFamily="2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Sakha Unicode" pitchFamily="2" charset="0"/>
                <a:ea typeface="Arial Sakha Unicode" pitchFamily="2" charset="0"/>
              </a:rPr>
              <a:t>сахалыы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Sakha Unicode" pitchFamily="2" charset="0"/>
                <a:ea typeface="Arial Sakha Unicode" pitchFamily="2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Sakha Unicode" pitchFamily="2" charset="0"/>
                <a:ea typeface="Arial Sakha Unicode" pitchFamily="2" charset="0"/>
              </a:rPr>
              <a:t>саҥардыбыта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Sakha Unicode" pitchFamily="2" charset="0"/>
                <a:ea typeface="Arial Sakha Unicode" pitchFamily="2" charset="0"/>
              </a:rPr>
              <a:t>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Sakha Unicode" pitchFamily="2" charset="0"/>
              <a:ea typeface="Arial Sakha Unicode" pitchFamily="2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071670" y="428604"/>
            <a:ext cx="6643734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Sakha Unicode" pitchFamily="2" charset="0"/>
                <a:ea typeface="Arial Sakha Unicode" pitchFamily="2" charset="0"/>
              </a:rPr>
              <a:t>Кы´ыҥҥы суол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Sakha Unicode" pitchFamily="2" charset="0"/>
              <a:ea typeface="Arial Sakha Unicode" pitchFamily="2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Sakha Unicode" pitchFamily="2" charset="0"/>
                <a:ea typeface="Arial Sakha Unicode" pitchFamily="2" charset="0"/>
              </a:rPr>
              <a:t>(А.С. Пушкинтан)</a:t>
            </a:r>
            <a:endParaRPr kumimoji="0" lang="ru-RU" sz="1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Sakha Unicode" pitchFamily="2" charset="0"/>
              <a:ea typeface="Arial Sakha Unicode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Sakha Unicode" pitchFamily="2" charset="0"/>
                <a:ea typeface="Arial Sakha Unicode" pitchFamily="2" charset="0"/>
              </a:rPr>
              <a:t>Долгун, будул туманнарга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Sakha Unicode" pitchFamily="2" charset="0"/>
              <a:ea typeface="Arial Sakha Unicode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Sakha Unicode" pitchFamily="2" charset="0"/>
                <a:ea typeface="Arial Sakha Unicode" pitchFamily="2" charset="0"/>
              </a:rPr>
              <a:t>Чомполонон, ый устар,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Sakha Unicode" pitchFamily="2" charset="0"/>
              <a:ea typeface="Arial Sakha Unicode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Sakha Unicode" pitchFamily="2" charset="0"/>
                <a:ea typeface="Arial Sakha Unicode" pitchFamily="2" charset="0"/>
              </a:rPr>
              <a:t>Санньы-курус хонууларга,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Sakha Unicode" pitchFamily="2" charset="0"/>
              <a:ea typeface="Arial Sakha Unicode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Sakha Unicode" pitchFamily="2" charset="0"/>
                <a:ea typeface="Arial Sakha Unicode" pitchFamily="2" charset="0"/>
              </a:rPr>
              <a:t>Санааргыы, уотун кутар...</a:t>
            </a:r>
            <a:endParaRPr kumimoji="0" lang="sr-Cyrl-CS" sz="4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Sakha Unicode" pitchFamily="2" charset="0"/>
              <a:ea typeface="Arial Sakha Unicode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14810" y="471488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000" dirty="0" smtClean="0"/>
              <a:t>Сквозь волнистые туманы</a:t>
            </a:r>
          </a:p>
          <a:p>
            <a:pPr algn="r"/>
            <a:r>
              <a:rPr lang="ru-RU" sz="2000" dirty="0" smtClean="0"/>
              <a:t>Пробирается луна,</a:t>
            </a:r>
          </a:p>
          <a:p>
            <a:pPr algn="r"/>
            <a:r>
              <a:rPr lang="ru-RU" sz="2000" dirty="0" smtClean="0"/>
              <a:t>На печальные поляны</a:t>
            </a:r>
          </a:p>
          <a:p>
            <a:pPr algn="r"/>
            <a:r>
              <a:rPr lang="ru-RU" sz="2000" dirty="0" smtClean="0"/>
              <a:t>Льет печально свет она.</a:t>
            </a:r>
            <a:endParaRPr lang="ru-RU" sz="2000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714884"/>
            <a:ext cx="134642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 descr="F:\Куннук Уурастыырап\КРД3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714356"/>
            <a:ext cx="1406938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571472" y="4786322"/>
            <a:ext cx="83359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Sakha Unicode" pitchFamily="2" charset="0"/>
                <a:ea typeface="Arial Sakha Unicode" pitchFamily="2" charset="0"/>
              </a:rPr>
              <a:t>Туваҕа, Казахстаҥҥа, Горноалтайскайга, Башкирияҕа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Sakha Unicode" pitchFamily="2" charset="0"/>
                <a:ea typeface="Arial Sakha Unicode" pitchFamily="2" charset="0"/>
              </a:rPr>
              <a:t>ыытыллыбыт Саха литературатын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Sakha Unicode" pitchFamily="2" charset="0"/>
                <a:ea typeface="Arial Sakha Unicode" pitchFamily="2" charset="0"/>
              </a:rPr>
              <a:t>уонна искусствотын күннэрин кыттыылааҕа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Sakha Unicode" pitchFamily="2" charset="0"/>
              <a:ea typeface="Arial Sakha Unicode" pitchFamily="2" charset="0"/>
            </a:endParaRPr>
          </a:p>
        </p:txBody>
      </p:sp>
      <p:pic>
        <p:nvPicPr>
          <p:cNvPr id="9218" name="Picture 2" descr="F:\Куннук Уурастыырап\КРД3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3821" y="500042"/>
            <a:ext cx="6905897" cy="37862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8359" y="1285860"/>
            <a:ext cx="3095641" cy="327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71472" y="153796"/>
            <a:ext cx="823655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Sakha Unicode" pitchFamily="2" charset="0"/>
                <a:ea typeface="Arial Sakha Unicode" pitchFamily="2" charset="0"/>
              </a:rPr>
              <a:t>1938 с.		ССРС суруйааччыларын Союһун чилиэнэ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Sakha Unicode" pitchFamily="2" charset="0"/>
                <a:ea typeface="Arial Sakha Unicode" pitchFamily="2" charset="0"/>
              </a:rPr>
              <a:t>1947 с. </a:t>
            </a:r>
            <a:r>
              <a:rPr lang="sr-Cyrl-CS" sz="2000" dirty="0" smtClean="0">
                <a:latin typeface="Arial Sakha Unicode" pitchFamily="2" charset="0"/>
                <a:ea typeface="Arial Sakha Unicode" pitchFamily="2" charset="0"/>
              </a:rPr>
              <a:t>	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Sakha Unicode" pitchFamily="2" charset="0"/>
                <a:ea typeface="Arial Sakha Unicode" pitchFamily="2" charset="0"/>
              </a:rPr>
              <a:t>«Үлэҕэ килбиэнин иһин» мэтээлинэн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Sakha Unicode" pitchFamily="2" charset="0"/>
                <a:ea typeface="Arial Sakha Unicode" pitchFamily="2" charset="0"/>
              </a:rPr>
              <a:t>		наҕаарадаламмыта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Sakha Unicode" pitchFamily="2" charset="0"/>
                <a:ea typeface="Arial Sakha Unicode" pitchFamily="2" charset="0"/>
              </a:rPr>
              <a:t>1957 с. 	«Үлэ Кы´һыл Знамята» орденынан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Sakha Unicode" pitchFamily="2" charset="0"/>
                <a:ea typeface="Arial Sakha Unicode" pitchFamily="2" charset="0"/>
              </a:rPr>
              <a:t>		наҕараадаламмыта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Cyrl-CS" sz="2000" dirty="0" smtClean="0">
                <a:latin typeface="Arial Sakha Unicode" pitchFamily="2" charset="0"/>
                <a:ea typeface="Arial Sakha Unicode" pitchFamily="2" charset="0"/>
              </a:rPr>
              <a:t>1967 с. 	Саха АССР народнай поэтын аата иҥэриллибитэ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Sakha Unicode" pitchFamily="2" charset="0"/>
                <a:ea typeface="Arial Sakha Unicode" pitchFamily="2" charset="0"/>
              </a:rPr>
              <a:t>1967</a:t>
            </a:r>
            <a:r>
              <a:rPr kumimoji="0" lang="sr-Cyrl-C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Sakha Unicode" pitchFamily="2" charset="0"/>
                <a:ea typeface="Arial Sakha Unicode" pitchFamily="2" charset="0"/>
              </a:rPr>
              <a:t> с. 	«Бочуот Знага» орденынан наҕараадаламмыта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Cyrl-CS" sz="2000" baseline="0" dirty="0" smtClean="0">
                <a:latin typeface="Arial Sakha Unicode" pitchFamily="2" charset="0"/>
                <a:ea typeface="Arial Sakha Unicode" pitchFamily="2" charset="0"/>
              </a:rPr>
              <a:t>1969 с. 	«Дьокуускай куорат бочуоттаах гражданина»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Cyrl-CS" sz="2000" baseline="0" dirty="0" smtClean="0">
                <a:latin typeface="Arial Sakha Unicode" pitchFamily="2" charset="0"/>
                <a:ea typeface="Arial Sakha Unicode" pitchFamily="2" charset="0"/>
              </a:rPr>
              <a:t>		үрдүк аат иҥэриллибитэ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Sakha Unicode" pitchFamily="2" charset="0"/>
                <a:ea typeface="Arial Sakha Unicode" pitchFamily="2" charset="0"/>
              </a:rPr>
              <a:t>1977 с. 	«Норуоттар доҕордоһуулара» орденынан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Cyrl-CS" sz="2000" dirty="0" smtClean="0">
                <a:latin typeface="Arial Sakha Unicode" pitchFamily="2" charset="0"/>
                <a:ea typeface="Arial Sakha Unicode" pitchFamily="2" charset="0"/>
              </a:rPr>
              <a:t>		</a:t>
            </a:r>
            <a:r>
              <a:rPr kumimoji="0" lang="sr-Cyrl-C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Sakha Unicode" pitchFamily="2" charset="0"/>
                <a:ea typeface="Arial Sakha Unicode" pitchFamily="2" charset="0"/>
              </a:rPr>
              <a:t>наҕарадааламмыта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Cyrl-CS" sz="2000" baseline="0" dirty="0" smtClean="0">
                <a:latin typeface="Arial Sakha Unicode" pitchFamily="2" charset="0"/>
                <a:ea typeface="Arial Sakha Unicode" pitchFamily="2" charset="0"/>
              </a:rPr>
              <a:t>1982 с. 	Саха АССР</a:t>
            </a:r>
            <a:r>
              <a:rPr lang="sr-Cyrl-CS" sz="2000" dirty="0" smtClean="0">
                <a:latin typeface="Arial Sakha Unicode" pitchFamily="2" charset="0"/>
                <a:ea typeface="Arial Sakha Unicode" pitchFamily="2" charset="0"/>
              </a:rPr>
              <a:t> Верховнай Советын Почетнай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Cyrl-CS" sz="2000" dirty="0" smtClean="0">
                <a:latin typeface="Arial Sakha Unicode" pitchFamily="2" charset="0"/>
                <a:ea typeface="Arial Sakha Unicode" pitchFamily="2" charset="0"/>
              </a:rPr>
              <a:t>		грамотатынан наҕараадаламмыта</a:t>
            </a:r>
            <a:endParaRPr kumimoji="0" lang="sr-Cyrl-C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Sakha Unicode" pitchFamily="2" charset="0"/>
              <a:ea typeface="Arial Sakha Unicode" pitchFamily="2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Sakha Unicode" pitchFamily="2" charset="0"/>
              <a:ea typeface="Arial Sakha Unicod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28794" y="4929198"/>
            <a:ext cx="6286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Arial Sakha Unicode" pitchFamily="2" charset="0"/>
                <a:ea typeface="Arial Sakha Unicode" pitchFamily="2" charset="0"/>
              </a:rPr>
              <a:t>1990 с. муус устар ый 30 күнүгэр ыарахан ыарыыттан өлбүтэ</a:t>
            </a:r>
          </a:p>
        </p:txBody>
      </p:sp>
      <p:pic>
        <p:nvPicPr>
          <p:cNvPr id="4" name="Picture 1" descr="F:\Куннук Уурастыырап\КРД3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285728"/>
            <a:ext cx="2287614" cy="342902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71469" y="4143380"/>
            <a:ext cx="737253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Sakha Unicode" pitchFamily="2" charset="0"/>
                <a:ea typeface="Arial Sakha Unicode" pitchFamily="2" charset="0"/>
              </a:rPr>
              <a:t>Владимир Михайлович Новиков – </a:t>
            </a:r>
            <a:r>
              <a:rPr lang="ru-RU" sz="2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Sakha Unicode" pitchFamily="2" charset="0"/>
                <a:ea typeface="Arial Sakha Unicode" pitchFamily="2" charset="0"/>
              </a:rPr>
              <a:t>Күннүк Уурастыырап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Sakha Unicode" pitchFamily="2" charset="0"/>
              <a:ea typeface="Arial Sakha Unicod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214546" y="5143512"/>
            <a:ext cx="58625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Sakha Unicode" pitchFamily="2" charset="0"/>
                <a:ea typeface="Arial Sakha Unicode" pitchFamily="2" charset="0"/>
              </a:rPr>
              <a:t>Оҕо сааһа Саппыйа алааска ааспыта</a:t>
            </a:r>
            <a:endParaRPr kumimoji="0" lang="sr-Cyrl-C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Sakha Unicode" pitchFamily="2" charset="0"/>
              <a:ea typeface="Arial Sakha Unicode" pitchFamily="2" charset="0"/>
            </a:endParaRPr>
          </a:p>
        </p:txBody>
      </p:sp>
      <p:pic>
        <p:nvPicPr>
          <p:cNvPr id="14337" name="Picture 1" descr="F:\Куннук Уурастыырап\КРД3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0"/>
            <a:ext cx="7286644" cy="454744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000232" y="214290"/>
            <a:ext cx="67151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 Sakha Unicode" pitchFamily="2" charset="0"/>
                <a:ea typeface="Arial Sakha Unicode" pitchFamily="2" charset="0"/>
              </a:rPr>
              <a:t>1907 </a:t>
            </a:r>
            <a:r>
              <a:rPr lang="ru-RU" sz="2400" dirty="0" err="1" smtClean="0">
                <a:latin typeface="Arial Sakha Unicode" pitchFamily="2" charset="0"/>
                <a:ea typeface="Arial Sakha Unicode" pitchFamily="2" charset="0"/>
              </a:rPr>
              <a:t>сыллаахха</a:t>
            </a:r>
            <a:r>
              <a:rPr lang="ru-RU" sz="2400" dirty="0" smtClean="0">
                <a:latin typeface="Arial Sakha Unicode" pitchFamily="2" charset="0"/>
                <a:ea typeface="Arial Sakha Unicode" pitchFamily="2" charset="0"/>
              </a:rPr>
              <a:t> </a:t>
            </a:r>
            <a:r>
              <a:rPr lang="ru-RU" sz="2400" dirty="0" err="1" smtClean="0">
                <a:latin typeface="Arial Sakha Unicode" pitchFamily="2" charset="0"/>
                <a:ea typeface="Arial Sakha Unicode" pitchFamily="2" charset="0"/>
              </a:rPr>
              <a:t>ыам</a:t>
            </a:r>
            <a:r>
              <a:rPr lang="ru-RU" sz="2400" dirty="0" smtClean="0">
                <a:latin typeface="Arial Sakha Unicode" pitchFamily="2" charset="0"/>
                <a:ea typeface="Arial Sakha Unicode" pitchFamily="2" charset="0"/>
              </a:rPr>
              <a:t> </a:t>
            </a:r>
            <a:r>
              <a:rPr lang="ru-RU" sz="2400" dirty="0" err="1" smtClean="0">
                <a:latin typeface="Arial Sakha Unicode" pitchFamily="2" charset="0"/>
                <a:ea typeface="Arial Sakha Unicode" pitchFamily="2" charset="0"/>
              </a:rPr>
              <a:t>ыйын</a:t>
            </a:r>
            <a:r>
              <a:rPr lang="ru-RU" sz="2400" dirty="0" smtClean="0">
                <a:latin typeface="Arial Sakha Unicode" pitchFamily="2" charset="0"/>
                <a:ea typeface="Arial Sakha Unicode" pitchFamily="2" charset="0"/>
              </a:rPr>
              <a:t> 9 к</a:t>
            </a:r>
            <a:r>
              <a:rPr lang="sr-Cyrl-CS" sz="2400" dirty="0" smtClean="0">
                <a:latin typeface="Arial Sakha Unicode" pitchFamily="2" charset="0"/>
                <a:ea typeface="Arial Sakha Unicode" pitchFamily="2" charset="0"/>
              </a:rPr>
              <a:t>ү</a:t>
            </a:r>
            <a:r>
              <a:rPr lang="ru-RU" sz="2400" dirty="0" err="1" smtClean="0">
                <a:latin typeface="Arial Sakha Unicode" pitchFamily="2" charset="0"/>
                <a:ea typeface="Arial Sakha Unicode" pitchFamily="2" charset="0"/>
              </a:rPr>
              <a:t>н</a:t>
            </a:r>
            <a:r>
              <a:rPr lang="sr-Cyrl-CS" sz="2400" dirty="0" smtClean="0">
                <a:latin typeface="Arial Sakha Unicode" pitchFamily="2" charset="0"/>
                <a:ea typeface="Arial Sakha Unicode" pitchFamily="2" charset="0"/>
              </a:rPr>
              <a:t>ү</a:t>
            </a:r>
            <a:r>
              <a:rPr lang="ru-RU" sz="2400" dirty="0" err="1" smtClean="0">
                <a:latin typeface="Arial Sakha Unicode" pitchFamily="2" charset="0"/>
                <a:ea typeface="Arial Sakha Unicode" pitchFamily="2" charset="0"/>
              </a:rPr>
              <a:t>гэр</a:t>
            </a:r>
            <a:r>
              <a:rPr lang="sr-Cyrl-CS" sz="2400" dirty="0" smtClean="0">
                <a:latin typeface="Arial Sakha Unicode" pitchFamily="2" charset="0"/>
                <a:ea typeface="Arial Sakha Unicode" pitchFamily="2" charset="0"/>
              </a:rPr>
              <a:t> </a:t>
            </a:r>
          </a:p>
          <a:p>
            <a:pPr algn="ctr"/>
            <a:r>
              <a:rPr lang="sr-Cyrl-CS" sz="2400" dirty="0" smtClean="0">
                <a:latin typeface="Arial Sakha Unicode" pitchFamily="2" charset="0"/>
                <a:ea typeface="Arial Sakha Unicode" pitchFamily="2" charset="0"/>
              </a:rPr>
              <a:t>Амма улууһун Эмис нэһилиэгэр төрөөбүтэ</a:t>
            </a:r>
            <a:endParaRPr lang="ru-RU" sz="2400" dirty="0">
              <a:latin typeface="Arial Sakha Unicode" pitchFamily="2" charset="0"/>
              <a:ea typeface="Arial Sakha Unicod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85720" y="160360"/>
            <a:ext cx="885828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Sakha Unicode" pitchFamily="2" charset="0"/>
                <a:ea typeface="Arial Sakha Unicode" pitchFamily="2" charset="0"/>
              </a:rPr>
              <a:t>1917 сыллаахха Абаҕа оскуолатыгар </a:t>
            </a:r>
            <a:r>
              <a:rPr lang="sr-Cyrl-CS" dirty="0" smtClean="0">
                <a:latin typeface="Arial Sakha Unicode" pitchFamily="2" charset="0"/>
                <a:ea typeface="Arial Sakha Unicode" pitchFamily="2" charset="0"/>
              </a:rPr>
              <a:t>үө</a:t>
            </a: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Sakha Unicode" pitchFamily="2" charset="0"/>
                <a:ea typeface="Arial Sakha Unicode" pitchFamily="2" charset="0"/>
              </a:rPr>
              <a:t>рэнэ киирбитэ.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Sakha Unicode" pitchFamily="2" charset="0"/>
                <a:ea typeface="Arial Sakha Unicode" pitchFamily="2" charset="0"/>
              </a:rPr>
              <a:t>1924 сыллаахха Эмис оскуолатын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Sakha Unicode" pitchFamily="2" charset="0"/>
                <a:ea typeface="Arial Sakha Unicode" pitchFamily="2" charset="0"/>
              </a:rPr>
              <a:t>IV</a:t>
            </a: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Sakha Unicode" pitchFamily="2" charset="0"/>
                <a:ea typeface="Arial Sakha Unicode" pitchFamily="2" charset="0"/>
              </a:rPr>
              <a:t> кылааһын бүтэрбитэ.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Sakha Unicode" pitchFamily="2" charset="0"/>
              <a:ea typeface="Arial Sakha Unicode" pitchFamily="2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Sakha Unicode" pitchFamily="2" charset="0"/>
                <a:ea typeface="Arial Sakha Unicode" pitchFamily="2" charset="0"/>
              </a:rPr>
              <a:t>1924-25 сылларга Эмис нэһилиэгин Советын көмөлөһөөччү </a:t>
            </a:r>
          </a:p>
          <a:p>
            <a:pPr algn="r"/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Sakha Unicode" pitchFamily="2" charset="0"/>
                <a:ea typeface="Arial Sakha Unicode" pitchFamily="2" charset="0"/>
              </a:rPr>
              <a:t>суруксутунан үлэлээбитэ.</a:t>
            </a:r>
            <a:r>
              <a:rPr lang="sr-Cyrl-CS" dirty="0" smtClean="0"/>
              <a:t> </a:t>
            </a:r>
          </a:p>
          <a:p>
            <a:pPr algn="r">
              <a:buFont typeface="Wingdings" pitchFamily="2" charset="2"/>
              <a:buChar char="Ø"/>
            </a:pPr>
            <a:r>
              <a:rPr lang="sr-Cyrl-CS" dirty="0" smtClean="0">
                <a:latin typeface="Arial Sakha Unicode" pitchFamily="2" charset="0"/>
                <a:ea typeface="Arial Sakha Unicode" pitchFamily="2" charset="0"/>
              </a:rPr>
              <a:t>1925 сыллаахха Дьокуускайга Совпартшколаҕа үөрэнэ </a:t>
            </a:r>
          </a:p>
          <a:p>
            <a:pPr algn="r"/>
            <a:r>
              <a:rPr lang="sr-Cyrl-CS" dirty="0" smtClean="0">
                <a:latin typeface="Arial Sakha Unicode" pitchFamily="2" charset="0"/>
                <a:ea typeface="Arial Sakha Unicode" pitchFamily="2" charset="0"/>
              </a:rPr>
              <a:t>киирбитэ.</a:t>
            </a:r>
            <a:r>
              <a:rPr lang="ru-RU" dirty="0" smtClean="0">
                <a:latin typeface="Arial Sakha Unicode" pitchFamily="2" charset="0"/>
                <a:ea typeface="Arial Sakha Unicode" pitchFamily="2" charset="0"/>
              </a:rPr>
              <a:t> </a:t>
            </a:r>
            <a:r>
              <a:rPr lang="sr-Cyrl-CS" dirty="0" smtClean="0">
                <a:latin typeface="Arial Sakha Unicode" pitchFamily="2" charset="0"/>
                <a:ea typeface="Arial Sakha Unicode" pitchFamily="2" charset="0"/>
              </a:rPr>
              <a:t>«Тимир чыычаах» диэн бастакы хооонун суруйбута.</a:t>
            </a:r>
            <a:endParaRPr lang="ru-RU" dirty="0" smtClean="0">
              <a:latin typeface="Arial Sakha Unicode" pitchFamily="2" charset="0"/>
              <a:ea typeface="Arial Sakha Unicode" pitchFamily="2" charset="0"/>
            </a:endParaRPr>
          </a:p>
          <a:p>
            <a:pPr algn="r">
              <a:buFont typeface="Wingdings" pitchFamily="2" charset="2"/>
              <a:buChar char="Ø"/>
            </a:pPr>
            <a:r>
              <a:rPr lang="sr-Cyrl-CS" dirty="0" smtClean="0">
                <a:latin typeface="Arial Sakha Unicode" pitchFamily="2" charset="0"/>
                <a:ea typeface="Arial Sakha Unicode" pitchFamily="2" charset="0"/>
              </a:rPr>
              <a:t>1926 сыллаахха Дүпсүн уонна Мэҥэ улуустарыгар ааҕар балаҕан сэбиэдиссэйинэн үлэлээбитэ.</a:t>
            </a:r>
            <a:endParaRPr lang="ru-RU" dirty="0" smtClean="0">
              <a:latin typeface="Arial Sakha Unicode" pitchFamily="2" charset="0"/>
              <a:ea typeface="Arial Sakha Unicode" pitchFamily="2" charset="0"/>
            </a:endParaRPr>
          </a:p>
          <a:p>
            <a:pPr algn="r">
              <a:buFont typeface="Wingdings" pitchFamily="2" charset="2"/>
              <a:buChar char="Ø"/>
            </a:pPr>
            <a:r>
              <a:rPr lang="sr-Cyrl-CS" dirty="0" smtClean="0">
                <a:latin typeface="Arial Sakha Unicode" pitchFamily="2" charset="0"/>
                <a:ea typeface="Arial Sakha Unicode" pitchFamily="2" charset="0"/>
              </a:rPr>
              <a:t>1927 сыллаахха Иркутскай рабфагар үөрэнэ барбыта.</a:t>
            </a:r>
          </a:p>
          <a:p>
            <a:pPr algn="r">
              <a:buFont typeface="Wingdings" pitchFamily="2" charset="2"/>
              <a:buChar char="Ø"/>
            </a:pPr>
            <a:r>
              <a:rPr lang="sr-Cyrl-CS" dirty="0" smtClean="0">
                <a:latin typeface="Arial Sakha Unicode" pitchFamily="2" charset="0"/>
                <a:ea typeface="Arial Sakha Unicode" pitchFamily="2" charset="0"/>
              </a:rPr>
              <a:t>1942 сыллаахха Дьокуускайдааҕы педагогическай институту </a:t>
            </a:r>
          </a:p>
          <a:p>
            <a:pPr algn="r"/>
            <a:r>
              <a:rPr lang="sr-Cyrl-CS" dirty="0" smtClean="0">
                <a:latin typeface="Arial Sakha Unicode" pitchFamily="2" charset="0"/>
                <a:ea typeface="Arial Sakha Unicode" pitchFamily="2" charset="0"/>
              </a:rPr>
              <a:t>үөрэнэн бүтэрбитэ, </a:t>
            </a:r>
          </a:p>
          <a:p>
            <a:pPr algn="r"/>
            <a:r>
              <a:rPr lang="sr-Cyrl-CS" dirty="0" smtClean="0">
                <a:latin typeface="Arial Sakha Unicode" pitchFamily="2" charset="0"/>
                <a:ea typeface="Arial Sakha Unicode" pitchFamily="2" charset="0"/>
              </a:rPr>
              <a:t>саха тылын уонна литературатын учууталын </a:t>
            </a:r>
          </a:p>
          <a:p>
            <a:pPr algn="r"/>
            <a:r>
              <a:rPr lang="sr-Cyrl-CS" dirty="0" smtClean="0">
                <a:latin typeface="Arial Sakha Unicode" pitchFamily="2" charset="0"/>
                <a:ea typeface="Arial Sakha Unicode" pitchFamily="2" charset="0"/>
              </a:rPr>
              <a:t>идэтин ылбыта.</a:t>
            </a:r>
          </a:p>
          <a:p>
            <a:endParaRPr kumimoji="0" lang="sr-Cyrl-C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Sakha Unicode" pitchFamily="2" charset="0"/>
              <a:ea typeface="Arial Sakha Unicode" pitchFamily="2" charset="0"/>
            </a:endParaRPr>
          </a:p>
        </p:txBody>
      </p:sp>
      <p:pic>
        <p:nvPicPr>
          <p:cNvPr id="13313" name="Picture 1" descr="F:\Куннук Уурастыырап\КРД3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000372"/>
            <a:ext cx="2214578" cy="33733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79317"/>
            <a:ext cx="3357586" cy="59426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429124" y="315376"/>
            <a:ext cx="435087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r-Cyrl-CS" sz="2400" b="1" dirty="0" smtClean="0">
                <a:solidFill>
                  <a:schemeClr val="tx2">
                    <a:lumMod val="75000"/>
                  </a:schemeClr>
                </a:solidFill>
                <a:latin typeface="Times Sakha Unicode" pitchFamily="2" charset="0"/>
                <a:ea typeface="Times New Roman" pitchFamily="18" charset="0"/>
              </a:rPr>
              <a:t>Б</a:t>
            </a:r>
            <a:r>
              <a:rPr kumimoji="0" lang="sr-Cyrl-CS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Times Sakha Unicode" pitchFamily="2" charset="0"/>
                <a:ea typeface="Times New Roman" pitchFamily="18" charset="0"/>
              </a:rPr>
              <a:t>эчээккэ </a:t>
            </a:r>
            <a:r>
              <a:rPr lang="sr-Cyrl-CS" sz="2400" b="1" dirty="0" smtClean="0">
                <a:solidFill>
                  <a:schemeClr val="tx2">
                    <a:lumMod val="75000"/>
                  </a:schemeClr>
                </a:solidFill>
                <a:latin typeface="Times Sakha Unicode" pitchFamily="2" charset="0"/>
                <a:ea typeface="Times New Roman" pitchFamily="18" charset="0"/>
              </a:rPr>
              <a:t>тахсыбыт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r-Cyrl-CS" sz="2400" b="1" dirty="0" smtClean="0">
                <a:solidFill>
                  <a:schemeClr val="tx2">
                    <a:lumMod val="75000"/>
                  </a:schemeClr>
                </a:solidFill>
                <a:latin typeface="Times Sakha Unicode" pitchFamily="2" charset="0"/>
                <a:ea typeface="Times New Roman" pitchFamily="18" charset="0"/>
              </a:rPr>
              <a:t>бастакы хоһооно</a:t>
            </a:r>
            <a:endParaRPr kumimoji="0" lang="sr-Cyrl-CS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latin typeface="Times Sakha Unicode" pitchFamily="2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Times Sakha Unicode" pitchFamily="2" charset="0"/>
                <a:ea typeface="Times New Roman" pitchFamily="18" charset="0"/>
              </a:rPr>
              <a:t>«Соҕотох хахыйах»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Cyrl-CS" sz="2400" b="1" dirty="0" smtClean="0">
              <a:solidFill>
                <a:schemeClr val="tx2">
                  <a:lumMod val="75000"/>
                </a:schemeClr>
              </a:solidFill>
              <a:latin typeface="Times Sakha Unicode" pitchFamily="2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CS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latin typeface="Times Sakha Unicode" pitchFamily="2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Cyrl-CS" sz="2400" b="1" dirty="0" smtClean="0">
              <a:solidFill>
                <a:schemeClr val="tx2">
                  <a:lumMod val="75000"/>
                </a:schemeClr>
              </a:solidFill>
              <a:latin typeface="Times Sakha Unicode" pitchFamily="2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CS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latin typeface="Times Sakha Unicode" pitchFamily="2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Cyrl-CS" sz="2400" b="1" dirty="0" smtClean="0">
              <a:solidFill>
                <a:schemeClr val="tx2">
                  <a:lumMod val="75000"/>
                </a:schemeClr>
              </a:solidFill>
              <a:latin typeface="Times Sakha Unicode" pitchFamily="2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CS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latin typeface="Times Sakha Unicode" pitchFamily="2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CS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latin typeface="Times Sakha Unicode" pitchFamily="2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Cyrl-CS" sz="2400" b="1" dirty="0" smtClean="0">
              <a:solidFill>
                <a:schemeClr val="tx2">
                  <a:lumMod val="75000"/>
                </a:schemeClr>
              </a:solidFill>
              <a:latin typeface="Times Sakha Unicode" pitchFamily="2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CS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latin typeface="Times Sakha Unicode" pitchFamily="2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Times Sakha Unicode" pitchFamily="2" charset="0"/>
                <a:ea typeface="Times New Roman" pitchFamily="18" charset="0"/>
              </a:rPr>
              <a:t>В. Агз-и-и псевдонимынан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Times Sakha Unicode" pitchFamily="2" charset="0"/>
                <a:ea typeface="Times New Roman" pitchFamily="18" charset="0"/>
              </a:rPr>
              <a:t>«Чолбон» сурунаал 7¹-гэр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Cyrl-CS" sz="2400" b="1" dirty="0" smtClean="0">
                <a:solidFill>
                  <a:schemeClr val="tx2">
                    <a:lumMod val="75000"/>
                  </a:schemeClr>
                </a:solidFill>
                <a:latin typeface="Times Sakha Unicode" pitchFamily="2" charset="0"/>
                <a:ea typeface="Times New Roman" pitchFamily="18" charset="0"/>
              </a:rPr>
              <a:t>б</a:t>
            </a:r>
            <a:r>
              <a:rPr kumimoji="0" lang="sr-Cyrl-CS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Times Sakha Unicode" pitchFamily="2" charset="0"/>
                <a:ea typeface="Times New Roman" pitchFamily="18" charset="0"/>
              </a:rPr>
              <a:t>эчээттэммитэ</a:t>
            </a:r>
            <a:endParaRPr kumimoji="0" lang="sr-Cyrl-CS" sz="32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857356" y="0"/>
            <a:ext cx="7286644" cy="45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786314" y="5143512"/>
            <a:ext cx="394851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itchFamily="2" charset="0"/>
                <a:ea typeface="Times New Roman" pitchFamily="18" charset="0"/>
              </a:rPr>
              <a:t>Соҕотох хахыйах</a:t>
            </a:r>
            <a:endParaRPr kumimoji="0" lang="sr-Cyrl-CS" sz="4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Sakha Unicode" pitchFamily="2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857324" y="2071678"/>
            <a:ext cx="7215270" cy="253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Sakha Unicode" pitchFamily="2" charset="0"/>
                <a:ea typeface="Times New Roman" pitchFamily="18" charset="0"/>
              </a:rPr>
              <a:t>Көстөрдөөх сирдэртэн тунаарар тардыылаах,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Sakha Unicode" pitchFamily="2" charset="0"/>
                <a:ea typeface="Times New Roman" pitchFamily="18" charset="0"/>
              </a:rPr>
              <a:t>Көнньүөстүүр тор</a:t>
            </a:r>
            <a:r>
              <a:rPr lang="ru-RU" dirty="0" err="1" smtClean="0">
                <a:solidFill>
                  <a:srgbClr val="002060"/>
                </a:solidFill>
                <a:latin typeface="Times Sakha Unicode" pitchFamily="2" charset="0"/>
                <a:ea typeface="Times New Roman" pitchFamily="18" charset="0"/>
              </a:rPr>
              <a:t>ҕ</a:t>
            </a: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Sakha Unicode" pitchFamily="2" charset="0"/>
                <a:ea typeface="Times New Roman" pitchFamily="18" charset="0"/>
              </a:rPr>
              <a:t>олуу унаарар урсуннаах,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Sakha Unicode" pitchFamily="2" charset="0"/>
                <a:ea typeface="Times New Roman" pitchFamily="18" charset="0"/>
              </a:rPr>
              <a:t>Күөгэйэр сирэм күөх сибэкки симэхтээх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Sakha Unicode" pitchFamily="2" charset="0"/>
                <a:ea typeface="Times New Roman" pitchFamily="18" charset="0"/>
              </a:rPr>
              <a:t>Күтүрдүүр сыһыыкам чэлгиэрэн сытаахтыыр.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Cyrl-CS" dirty="0" smtClean="0">
                <a:solidFill>
                  <a:srgbClr val="002060"/>
                </a:solidFill>
                <a:latin typeface="Times Sakha Unicode" pitchFamily="2" charset="0"/>
                <a:ea typeface="Times New Roman" pitchFamily="18" charset="0"/>
              </a:rPr>
              <a:t>Ү</a:t>
            </a: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Sakha Unicode" pitchFamily="2" charset="0"/>
                <a:ea typeface="Times New Roman" pitchFamily="18" charset="0"/>
              </a:rPr>
              <a:t>түөкэн дойдукам өнөрдүүр үөһүгэр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Cyrl-CS" dirty="0" smtClean="0">
                <a:solidFill>
                  <a:srgbClr val="002060"/>
                </a:solidFill>
                <a:latin typeface="Times Sakha Unicode" pitchFamily="2" charset="0"/>
                <a:ea typeface="Times New Roman" pitchFamily="18" charset="0"/>
              </a:rPr>
              <a:t>Үү</a:t>
            </a: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Sakha Unicode" pitchFamily="2" charset="0"/>
                <a:ea typeface="Times New Roman" pitchFamily="18" charset="0"/>
              </a:rPr>
              <a:t>нээхтээн тураахтыыр үчүгэй бэйэлээх –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Sakha Unicode" pitchFamily="2" charset="0"/>
                <a:ea typeface="Times New Roman" pitchFamily="18" charset="0"/>
              </a:rPr>
              <a:t>Сул-ньаассын туостардаах, суугунас тыастардаах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Sakha Unicode" pitchFamily="2" charset="0"/>
                <a:ea typeface="Times New Roman" pitchFamily="18" charset="0"/>
              </a:rPr>
              <a:t>Солколоох-хампалаах соҕотох хахыйах...</a:t>
            </a:r>
            <a:endParaRPr kumimoji="0" lang="sr-Cyrl-CS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500042"/>
            <a:ext cx="664371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Arial Sakha Unicode" pitchFamily="2" charset="0"/>
                <a:ea typeface="Arial Sakha Unicode" pitchFamily="2" charset="0"/>
              </a:rPr>
              <a:t>К</a:t>
            </a:r>
            <a:r>
              <a:rPr lang="sr-Cyrl-CS" sz="2800" dirty="0" smtClean="0">
                <a:latin typeface="Arial Sakha Unicode" pitchFamily="2" charset="0"/>
                <a:ea typeface="Arial Sakha Unicode" pitchFamily="2" charset="0"/>
              </a:rPr>
              <a:t>ү</a:t>
            </a:r>
            <a:r>
              <a:rPr lang="ru-RU" sz="2800" dirty="0" err="1" smtClean="0">
                <a:latin typeface="Arial Sakha Unicode" pitchFamily="2" charset="0"/>
                <a:ea typeface="Arial Sakha Unicode" pitchFamily="2" charset="0"/>
              </a:rPr>
              <a:t>нн</a:t>
            </a:r>
            <a:r>
              <a:rPr lang="sr-Cyrl-CS" sz="2800" dirty="0" smtClean="0">
                <a:latin typeface="Arial Sakha Unicode" pitchFamily="2" charset="0"/>
                <a:ea typeface="Arial Sakha Unicode" pitchFamily="2" charset="0"/>
              </a:rPr>
              <a:t>ү</a:t>
            </a:r>
            <a:r>
              <a:rPr lang="ru-RU" sz="2800" dirty="0" smtClean="0">
                <a:latin typeface="Arial Sakha Unicode" pitchFamily="2" charset="0"/>
                <a:ea typeface="Arial Sakha Unicode" pitchFamily="2" charset="0"/>
              </a:rPr>
              <a:t>к </a:t>
            </a:r>
            <a:r>
              <a:rPr lang="ru-RU" sz="2800" dirty="0" err="1" smtClean="0">
                <a:latin typeface="Arial Sakha Unicode" pitchFamily="2" charset="0"/>
                <a:ea typeface="Arial Sakha Unicode" pitchFamily="2" charset="0"/>
              </a:rPr>
              <a:t>Уурастыырап</a:t>
            </a:r>
            <a:r>
              <a:rPr lang="ru-RU" sz="2800" dirty="0" smtClean="0">
                <a:latin typeface="Arial Sakha Unicode" pitchFamily="2" charset="0"/>
                <a:ea typeface="Arial Sakha Unicode" pitchFamily="2" charset="0"/>
              </a:rPr>
              <a:t> </a:t>
            </a:r>
            <a:r>
              <a:rPr lang="ru-RU" sz="2800" dirty="0" err="1" smtClean="0">
                <a:latin typeface="Arial Sakha Unicode" pitchFamily="2" charset="0"/>
                <a:ea typeface="Arial Sakha Unicode" pitchFamily="2" charset="0"/>
              </a:rPr>
              <a:t>айар</a:t>
            </a:r>
            <a:r>
              <a:rPr lang="ru-RU" sz="2800" dirty="0" smtClean="0">
                <a:latin typeface="Arial Sakha Unicode" pitchFamily="2" charset="0"/>
                <a:ea typeface="Arial Sakha Unicode" pitchFamily="2" charset="0"/>
              </a:rPr>
              <a:t> </a:t>
            </a:r>
            <a:r>
              <a:rPr lang="sr-Cyrl-CS" sz="2800" dirty="0" smtClean="0">
                <a:latin typeface="Arial Sakha Unicode" pitchFamily="2" charset="0"/>
                <a:ea typeface="Arial Sakha Unicode" pitchFamily="2" charset="0"/>
              </a:rPr>
              <a:t>ү</a:t>
            </a:r>
            <a:r>
              <a:rPr lang="ru-RU" sz="2800" dirty="0" err="1" smtClean="0">
                <a:latin typeface="Arial Sakha Unicode" pitchFamily="2" charset="0"/>
                <a:ea typeface="Arial Sakha Unicode" pitchFamily="2" charset="0"/>
              </a:rPr>
              <a:t>лэтэ</a:t>
            </a:r>
            <a:r>
              <a:rPr lang="ru-RU" sz="2800" dirty="0" smtClean="0">
                <a:latin typeface="Arial Sakha Unicode" pitchFamily="2" charset="0"/>
                <a:ea typeface="Arial Sakha Unicode" pitchFamily="2" charset="0"/>
              </a:rPr>
              <a:t> 1925 с. </a:t>
            </a:r>
            <a:r>
              <a:rPr lang="ru-RU" sz="2800" dirty="0" err="1" smtClean="0">
                <a:latin typeface="Arial Sakha Unicode" pitchFamily="2" charset="0"/>
                <a:ea typeface="Arial Sakha Unicode" pitchFamily="2" charset="0"/>
              </a:rPr>
              <a:t>са</a:t>
            </a:r>
            <a:r>
              <a:rPr lang="sr-Cyrl-CS" sz="2800" dirty="0" smtClean="0">
                <a:latin typeface="Arial Sakha Unicode" pitchFamily="2" charset="0"/>
                <a:ea typeface="Arial Sakha Unicode" pitchFamily="2" charset="0"/>
              </a:rPr>
              <a:t>ҕ</a:t>
            </a:r>
            <a:r>
              <a:rPr lang="ru-RU" sz="2800" dirty="0" err="1" smtClean="0">
                <a:latin typeface="Arial Sakha Unicode" pitchFamily="2" charset="0"/>
                <a:ea typeface="Arial Sakha Unicode" pitchFamily="2" charset="0"/>
              </a:rPr>
              <a:t>аламмыта</a:t>
            </a:r>
            <a:r>
              <a:rPr lang="ru-RU" sz="2800" dirty="0" smtClean="0">
                <a:latin typeface="Arial Sakha Unicode" pitchFamily="2" charset="0"/>
                <a:ea typeface="Arial Sakha Unicode" pitchFamily="2" charset="0"/>
              </a:rPr>
              <a:t>. </a:t>
            </a:r>
            <a:r>
              <a:rPr lang="sr-Cyrl-CS" sz="2800" dirty="0" smtClean="0">
                <a:latin typeface="Arial Sakha Unicode" pitchFamily="2" charset="0"/>
                <a:ea typeface="Arial Sakha Unicode" pitchFamily="2" charset="0"/>
              </a:rPr>
              <a:t>«</a:t>
            </a:r>
            <a:r>
              <a:rPr lang="ru-RU" sz="2800" dirty="0" smtClean="0">
                <a:latin typeface="Arial Sakha Unicode" pitchFamily="2" charset="0"/>
                <a:ea typeface="Arial Sakha Unicode" pitchFamily="2" charset="0"/>
              </a:rPr>
              <a:t>У</a:t>
            </a:r>
            <a:r>
              <a:rPr lang="sr-Cyrl-CS" sz="2800" dirty="0" smtClean="0">
                <a:latin typeface="Arial Sakha Unicode" pitchFamily="2" charset="0"/>
                <a:ea typeface="Arial Sakha Unicode" pitchFamily="2" charset="0"/>
              </a:rPr>
              <a:t>һ</a:t>
            </a:r>
            <a:r>
              <a:rPr lang="ru-RU" sz="2800" dirty="0" err="1" smtClean="0">
                <a:latin typeface="Arial Sakha Unicode" pitchFamily="2" charset="0"/>
                <a:ea typeface="Arial Sakha Unicode" pitchFamily="2" charset="0"/>
              </a:rPr>
              <a:t>уктубут</a:t>
            </a:r>
            <a:r>
              <a:rPr lang="ru-RU" sz="2800" dirty="0" smtClean="0">
                <a:latin typeface="Arial Sakha Unicode" pitchFamily="2" charset="0"/>
                <a:ea typeface="Arial Sakha Unicode" pitchFamily="2" charset="0"/>
              </a:rPr>
              <a:t> </a:t>
            </a:r>
            <a:r>
              <a:rPr lang="ru-RU" sz="2800" dirty="0" err="1" smtClean="0">
                <a:latin typeface="Arial Sakha Unicode" pitchFamily="2" charset="0"/>
                <a:ea typeface="Arial Sakha Unicode" pitchFamily="2" charset="0"/>
              </a:rPr>
              <a:t>кыраайга</a:t>
            </a:r>
            <a:r>
              <a:rPr lang="sr-Cyrl-CS" sz="2800" dirty="0" smtClean="0">
                <a:latin typeface="Arial Sakha Unicode" pitchFamily="2" charset="0"/>
                <a:ea typeface="Arial Sakha Unicode" pitchFamily="2" charset="0"/>
              </a:rPr>
              <a:t>»</a:t>
            </a:r>
            <a:r>
              <a:rPr lang="ru-RU" sz="2800" dirty="0" smtClean="0">
                <a:latin typeface="Arial Sakha Unicode" pitchFamily="2" charset="0"/>
                <a:ea typeface="Arial Sakha Unicode" pitchFamily="2" charset="0"/>
              </a:rPr>
              <a:t> </a:t>
            </a:r>
            <a:r>
              <a:rPr lang="ru-RU" sz="2800" dirty="0" err="1" smtClean="0">
                <a:latin typeface="Arial Sakha Unicode" pitchFamily="2" charset="0"/>
                <a:ea typeface="Arial Sakha Unicode" pitchFamily="2" charset="0"/>
              </a:rPr>
              <a:t>диэн</a:t>
            </a:r>
            <a:r>
              <a:rPr lang="ru-RU" sz="2800" dirty="0" smtClean="0">
                <a:latin typeface="Arial Sakha Unicode" pitchFamily="2" charset="0"/>
                <a:ea typeface="Arial Sakha Unicode" pitchFamily="2" charset="0"/>
              </a:rPr>
              <a:t> 20-с </a:t>
            </a:r>
            <a:r>
              <a:rPr lang="ru-RU" sz="2800" dirty="0" err="1" smtClean="0">
                <a:latin typeface="Arial Sakha Unicode" pitchFamily="2" charset="0"/>
                <a:ea typeface="Arial Sakha Unicode" pitchFamily="2" charset="0"/>
              </a:rPr>
              <a:t>сыллардаахха</a:t>
            </a:r>
            <a:r>
              <a:rPr lang="ru-RU" sz="2800" dirty="0" smtClean="0">
                <a:latin typeface="Arial Sakha Unicode" pitchFamily="2" charset="0"/>
                <a:ea typeface="Arial Sakha Unicode" pitchFamily="2" charset="0"/>
              </a:rPr>
              <a:t> </a:t>
            </a:r>
            <a:r>
              <a:rPr lang="ru-RU" sz="2800" dirty="0" err="1" smtClean="0">
                <a:latin typeface="Arial Sakha Unicode" pitchFamily="2" charset="0"/>
                <a:ea typeface="Arial Sakha Unicode" pitchFamily="2" charset="0"/>
              </a:rPr>
              <a:t>суруйбут</a:t>
            </a:r>
            <a:r>
              <a:rPr lang="ru-RU" sz="2800" dirty="0" smtClean="0">
                <a:latin typeface="Arial Sakha Unicode" pitchFamily="2" charset="0"/>
                <a:ea typeface="Arial Sakha Unicode" pitchFamily="2" charset="0"/>
              </a:rPr>
              <a:t> хо</a:t>
            </a:r>
            <a:r>
              <a:rPr lang="sr-Cyrl-CS" sz="2800" dirty="0" smtClean="0">
                <a:latin typeface="Arial Sakha Unicode" pitchFamily="2" charset="0"/>
                <a:ea typeface="Arial Sakha Unicode" pitchFamily="2" charset="0"/>
              </a:rPr>
              <a:t>һо</a:t>
            </a:r>
            <a:r>
              <a:rPr lang="ru-RU" sz="2800" dirty="0" err="1" smtClean="0">
                <a:latin typeface="Arial Sakha Unicode" pitchFamily="2" charset="0"/>
                <a:ea typeface="Arial Sakha Unicode" pitchFamily="2" charset="0"/>
              </a:rPr>
              <a:t>оннорун</a:t>
            </a:r>
            <a:r>
              <a:rPr lang="ru-RU" sz="2800" dirty="0" smtClean="0">
                <a:latin typeface="Arial Sakha Unicode" pitchFamily="2" charset="0"/>
                <a:ea typeface="Arial Sakha Unicode" pitchFamily="2" charset="0"/>
              </a:rPr>
              <a:t> </a:t>
            </a:r>
            <a:r>
              <a:rPr lang="ru-RU" sz="2800" dirty="0" err="1" smtClean="0">
                <a:latin typeface="Arial Sakha Unicode" pitchFamily="2" charset="0"/>
                <a:ea typeface="Arial Sakha Unicode" pitchFamily="2" charset="0"/>
              </a:rPr>
              <a:t>хомуурунньуга</a:t>
            </a:r>
            <a:r>
              <a:rPr lang="ru-RU" sz="2800" dirty="0" smtClean="0">
                <a:latin typeface="Arial Sakha Unicode" pitchFamily="2" charset="0"/>
                <a:ea typeface="Arial Sakha Unicode" pitchFamily="2" charset="0"/>
              </a:rPr>
              <a:t> 1932 с. </a:t>
            </a:r>
            <a:r>
              <a:rPr lang="ru-RU" sz="2800" dirty="0" err="1" smtClean="0">
                <a:latin typeface="Arial Sakha Unicode" pitchFamily="2" charset="0"/>
                <a:ea typeface="Arial Sakha Unicode" pitchFamily="2" charset="0"/>
              </a:rPr>
              <a:t>бэчээттэммитэ</a:t>
            </a:r>
            <a:r>
              <a:rPr lang="sr-Cyrl-CS" sz="2800" dirty="0" smtClean="0">
                <a:latin typeface="Arial Sakha Unicode" pitchFamily="2" charset="0"/>
                <a:ea typeface="Arial Sakha Unicode" pitchFamily="2" charset="0"/>
              </a:rPr>
              <a:t>. «</a:t>
            </a:r>
            <a:r>
              <a:rPr lang="ru-RU" sz="2800" dirty="0" smtClean="0">
                <a:latin typeface="Arial Sakha Unicode" pitchFamily="2" charset="0"/>
                <a:ea typeface="Arial Sakha Unicode" pitchFamily="2" charset="0"/>
              </a:rPr>
              <a:t>Коммунист </a:t>
            </a:r>
            <a:r>
              <a:rPr lang="ru-RU" sz="2800" dirty="0" err="1" smtClean="0">
                <a:latin typeface="Arial Sakha Unicode" pitchFamily="2" charset="0"/>
                <a:ea typeface="Arial Sakha Unicode" pitchFamily="2" charset="0"/>
              </a:rPr>
              <a:t>Сэмэн</a:t>
            </a:r>
            <a:r>
              <a:rPr lang="sr-Cyrl-CS" sz="2800" dirty="0" smtClean="0">
                <a:latin typeface="Arial Sakha Unicode" pitchFamily="2" charset="0"/>
                <a:ea typeface="Arial Sakha Unicode" pitchFamily="2" charset="0"/>
              </a:rPr>
              <a:t>»</a:t>
            </a:r>
            <a:r>
              <a:rPr lang="ru-RU" sz="2800" dirty="0" smtClean="0">
                <a:latin typeface="Arial Sakha Unicode" pitchFamily="2" charset="0"/>
                <a:ea typeface="Arial Sakha Unicode" pitchFamily="2" charset="0"/>
              </a:rPr>
              <a:t> </a:t>
            </a:r>
            <a:r>
              <a:rPr lang="ru-RU" sz="2800" dirty="0" err="1" smtClean="0">
                <a:latin typeface="Arial Sakha Unicode" pitchFamily="2" charset="0"/>
                <a:ea typeface="Arial Sakha Unicode" pitchFamily="2" charset="0"/>
              </a:rPr>
              <a:t>диэн</a:t>
            </a:r>
            <a:r>
              <a:rPr lang="ru-RU" sz="2800" dirty="0" smtClean="0">
                <a:latin typeface="Arial Sakha Unicode" pitchFamily="2" charset="0"/>
                <a:ea typeface="Arial Sakha Unicode" pitchFamily="2" charset="0"/>
              </a:rPr>
              <a:t> </a:t>
            </a:r>
            <a:r>
              <a:rPr lang="ru-RU" sz="2800" dirty="0" err="1" smtClean="0">
                <a:latin typeface="Arial Sakha Unicode" pitchFamily="2" charset="0"/>
                <a:ea typeface="Arial Sakha Unicode" pitchFamily="2" charset="0"/>
              </a:rPr>
              <a:t>саха</a:t>
            </a:r>
            <a:r>
              <a:rPr lang="ru-RU" sz="2800" dirty="0" smtClean="0">
                <a:latin typeface="Arial Sakha Unicode" pitchFamily="2" charset="0"/>
                <a:ea typeface="Arial Sakha Unicode" pitchFamily="2" charset="0"/>
              </a:rPr>
              <a:t> </a:t>
            </a:r>
            <a:r>
              <a:rPr lang="ru-RU" sz="2800" dirty="0" err="1" smtClean="0">
                <a:latin typeface="Arial Sakha Unicode" pitchFamily="2" charset="0"/>
                <a:ea typeface="Arial Sakha Unicode" pitchFamily="2" charset="0"/>
              </a:rPr>
              <a:t>советскай</a:t>
            </a:r>
            <a:r>
              <a:rPr lang="ru-RU" sz="2800" dirty="0" smtClean="0">
                <a:latin typeface="Arial Sakha Unicode" pitchFamily="2" charset="0"/>
                <a:ea typeface="Arial Sakha Unicode" pitchFamily="2" charset="0"/>
              </a:rPr>
              <a:t> </a:t>
            </a:r>
            <a:r>
              <a:rPr lang="ru-RU" sz="2800" dirty="0" err="1" smtClean="0">
                <a:latin typeface="Arial Sakha Unicode" pitchFamily="2" charset="0"/>
                <a:ea typeface="Arial Sakha Unicode" pitchFamily="2" charset="0"/>
              </a:rPr>
              <a:t>поэзиятын</a:t>
            </a:r>
            <a:r>
              <a:rPr lang="ru-RU" sz="2800" dirty="0" smtClean="0">
                <a:latin typeface="Arial Sakha Unicode" pitchFamily="2" charset="0"/>
                <a:ea typeface="Arial Sakha Unicode" pitchFamily="2" charset="0"/>
              </a:rPr>
              <a:t> б</a:t>
            </a:r>
            <a:r>
              <a:rPr lang="sr-Cyrl-CS" sz="2800" dirty="0" smtClean="0">
                <a:latin typeface="Arial Sakha Unicode" pitchFamily="2" charset="0"/>
                <a:ea typeface="Arial Sakha Unicode" pitchFamily="2" charset="0"/>
              </a:rPr>
              <a:t>өдөҥ</a:t>
            </a:r>
            <a:r>
              <a:rPr lang="ru-RU" sz="2800" dirty="0" smtClean="0">
                <a:latin typeface="Arial Sakha Unicode" pitchFamily="2" charset="0"/>
                <a:ea typeface="Arial Sakha Unicode" pitchFamily="2" charset="0"/>
              </a:rPr>
              <a:t> </a:t>
            </a:r>
            <a:r>
              <a:rPr lang="ru-RU" sz="2800" dirty="0" err="1" smtClean="0">
                <a:latin typeface="Arial Sakha Unicode" pitchFamily="2" charset="0"/>
                <a:ea typeface="Arial Sakha Unicode" pitchFamily="2" charset="0"/>
              </a:rPr>
              <a:t>айымньыта</a:t>
            </a:r>
            <a:r>
              <a:rPr lang="ru-RU" sz="2800" dirty="0" smtClean="0">
                <a:latin typeface="Arial Sakha Unicode" pitchFamily="2" charset="0"/>
                <a:ea typeface="Arial Sakha Unicode" pitchFamily="2" charset="0"/>
              </a:rPr>
              <a:t> </a:t>
            </a:r>
            <a:r>
              <a:rPr lang="ru-RU" sz="2800" dirty="0" err="1" smtClean="0">
                <a:latin typeface="Arial Sakha Unicode" pitchFamily="2" charset="0"/>
                <a:ea typeface="Arial Sakha Unicode" pitchFamily="2" charset="0"/>
              </a:rPr>
              <a:t>ки</a:t>
            </a:r>
            <a:r>
              <a:rPr lang="sr-Cyrl-CS" sz="2800" dirty="0" smtClean="0">
                <a:latin typeface="Arial Sakha Unicode" pitchFamily="2" charset="0"/>
                <a:ea typeface="Arial Sakha Unicode" pitchFamily="2" charset="0"/>
              </a:rPr>
              <a:t>н</a:t>
            </a:r>
            <a:r>
              <a:rPr lang="ru-RU" sz="2800" dirty="0" smtClean="0">
                <a:latin typeface="Arial Sakha Unicode" pitchFamily="2" charset="0"/>
                <a:ea typeface="Arial Sakha Unicode" pitchFamily="2" charset="0"/>
              </a:rPr>
              <a:t>и б</a:t>
            </a:r>
            <a:r>
              <a:rPr lang="sr-Cyrl-CS" sz="2800" dirty="0" smtClean="0">
                <a:latin typeface="Arial Sakha Unicode" pitchFamily="2" charset="0"/>
                <a:ea typeface="Arial Sakha Unicode" pitchFamily="2" charset="0"/>
              </a:rPr>
              <a:t>ө</a:t>
            </a:r>
            <a:r>
              <a:rPr lang="ru-RU" sz="2800" dirty="0" err="1" smtClean="0">
                <a:latin typeface="Arial Sakha Unicode" pitchFamily="2" charset="0"/>
                <a:ea typeface="Arial Sakha Unicode" pitchFamily="2" charset="0"/>
              </a:rPr>
              <a:t>р</a:t>
            </a:r>
            <a:r>
              <a:rPr lang="sr-Cyrl-CS" sz="2800" dirty="0" smtClean="0">
                <a:latin typeface="Arial Sakha Unicode" pitchFamily="2" charset="0"/>
                <a:ea typeface="Arial Sakha Unicode" pitchFamily="2" charset="0"/>
              </a:rPr>
              <a:t>үө</a:t>
            </a:r>
            <a:r>
              <a:rPr lang="ru-RU" sz="2800" dirty="0" smtClean="0">
                <a:latin typeface="Arial Sakha Unicode" pitchFamily="2" charset="0"/>
                <a:ea typeface="Arial Sakha Unicode" pitchFamily="2" charset="0"/>
              </a:rPr>
              <a:t>т</a:t>
            </a:r>
            <a:r>
              <a:rPr lang="sr-Cyrl-CS" sz="2800" dirty="0" smtClean="0">
                <a:latin typeface="Arial Sakha Unicode" pitchFamily="2" charset="0"/>
                <a:ea typeface="Arial Sakha Unicode" pitchFamily="2" charset="0"/>
              </a:rPr>
              <a:t>ү</a:t>
            </a:r>
            <a:r>
              <a:rPr lang="ru-RU" sz="2800" dirty="0" err="1" smtClean="0">
                <a:latin typeface="Arial Sakha Unicode" pitchFamily="2" charset="0"/>
                <a:ea typeface="Arial Sakha Unicode" pitchFamily="2" charset="0"/>
              </a:rPr>
              <a:t>н</a:t>
            </a:r>
            <a:r>
              <a:rPr lang="ru-RU" sz="2800" dirty="0" smtClean="0">
                <a:latin typeface="Arial Sakha Unicode" pitchFamily="2" charset="0"/>
                <a:ea typeface="Arial Sakha Unicode" pitchFamily="2" charset="0"/>
              </a:rPr>
              <a:t> </a:t>
            </a:r>
            <a:r>
              <a:rPr lang="ru-RU" sz="2800" dirty="0" err="1" smtClean="0">
                <a:latin typeface="Arial Sakha Unicode" pitchFamily="2" charset="0"/>
                <a:ea typeface="Arial Sakha Unicode" pitchFamily="2" charset="0"/>
              </a:rPr>
              <a:t>анныттан</a:t>
            </a:r>
            <a:r>
              <a:rPr lang="ru-RU" sz="2800" dirty="0" smtClean="0">
                <a:latin typeface="Arial Sakha Unicode" pitchFamily="2" charset="0"/>
                <a:ea typeface="Arial Sakha Unicode" pitchFamily="2" charset="0"/>
              </a:rPr>
              <a:t> </a:t>
            </a:r>
            <a:r>
              <a:rPr lang="ru-RU" sz="2800" dirty="0" err="1" smtClean="0">
                <a:latin typeface="Arial Sakha Unicode" pitchFamily="2" charset="0"/>
                <a:ea typeface="Arial Sakha Unicode" pitchFamily="2" charset="0"/>
              </a:rPr>
              <a:t>тахсыбыта</a:t>
            </a:r>
            <a:r>
              <a:rPr lang="ru-RU" sz="2800" dirty="0" smtClean="0">
                <a:latin typeface="Arial Sakha Unicode" pitchFamily="2" charset="0"/>
                <a:ea typeface="Arial Sakha Unicode" pitchFamily="2" charset="0"/>
              </a:rPr>
              <a:t>. </a:t>
            </a:r>
            <a:endParaRPr lang="ru-RU" sz="2800" dirty="0">
              <a:latin typeface="Arial Sakha Unicode" pitchFamily="2" charset="0"/>
              <a:ea typeface="Arial Sakha Unicode" pitchFamily="2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85918" y="4714884"/>
            <a:ext cx="714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Sakha Unicode" pitchFamily="2" charset="0"/>
                <a:ea typeface="Arial Sakha Unicode" pitchFamily="2" charset="0"/>
              </a:rPr>
              <a:t>1934 с </a:t>
            </a:r>
            <a:r>
              <a:rPr lang="ru-RU" sz="2400" dirty="0" err="1" smtClean="0">
                <a:latin typeface="Arial Sakha Unicode" pitchFamily="2" charset="0"/>
                <a:ea typeface="Arial Sakha Unicode" pitchFamily="2" charset="0"/>
              </a:rPr>
              <a:t>ахсынньы</a:t>
            </a:r>
            <a:r>
              <a:rPr lang="ru-RU" sz="2400" dirty="0" smtClean="0">
                <a:latin typeface="Arial Sakha Unicode" pitchFamily="2" charset="0"/>
                <a:ea typeface="Arial Sakha Unicode" pitchFamily="2" charset="0"/>
              </a:rPr>
              <a:t> 2-11 к</a:t>
            </a:r>
            <a:r>
              <a:rPr lang="sr-Cyrl-CS" sz="2400" dirty="0" smtClean="0">
                <a:latin typeface="Arial Sakha Unicode" pitchFamily="2" charset="0"/>
                <a:ea typeface="Arial Sakha Unicode" pitchFamily="2" charset="0"/>
              </a:rPr>
              <a:t>ү</a:t>
            </a:r>
            <a:r>
              <a:rPr lang="ru-RU" sz="2400" dirty="0" err="1" smtClean="0">
                <a:latin typeface="Arial Sakha Unicode" pitchFamily="2" charset="0"/>
                <a:ea typeface="Arial Sakha Unicode" pitchFamily="2" charset="0"/>
              </a:rPr>
              <a:t>ннэригэр</a:t>
            </a:r>
            <a:r>
              <a:rPr lang="ru-RU" sz="2400" dirty="0" smtClean="0">
                <a:latin typeface="Arial Sakha Unicode" pitchFamily="2" charset="0"/>
                <a:ea typeface="Arial Sakha Unicode" pitchFamily="2" charset="0"/>
              </a:rPr>
              <a:t> </a:t>
            </a:r>
          </a:p>
          <a:p>
            <a:pPr algn="ctr"/>
            <a:r>
              <a:rPr lang="ru-RU" sz="2400" dirty="0" smtClean="0">
                <a:latin typeface="Arial Sakha Unicode" pitchFamily="2" charset="0"/>
                <a:ea typeface="Arial Sakha Unicode" pitchFamily="2" charset="0"/>
              </a:rPr>
              <a:t>Саха сирин </a:t>
            </a:r>
            <a:r>
              <a:rPr lang="ru-RU" sz="2400" dirty="0" err="1" smtClean="0">
                <a:latin typeface="Arial Sakha Unicode" pitchFamily="2" charset="0"/>
                <a:ea typeface="Arial Sakha Unicode" pitchFamily="2" charset="0"/>
              </a:rPr>
              <a:t>сэбиэскэй</a:t>
            </a:r>
            <a:r>
              <a:rPr lang="ru-RU" sz="2400" dirty="0" smtClean="0">
                <a:latin typeface="Arial Sakha Unicode" pitchFamily="2" charset="0"/>
                <a:ea typeface="Arial Sakha Unicode" pitchFamily="2" charset="0"/>
              </a:rPr>
              <a:t> </a:t>
            </a:r>
            <a:r>
              <a:rPr lang="ru-RU" sz="2400" dirty="0" err="1" smtClean="0">
                <a:latin typeface="Arial Sakha Unicode" pitchFamily="2" charset="0"/>
                <a:ea typeface="Arial Sakha Unicode" pitchFamily="2" charset="0"/>
              </a:rPr>
              <a:t>суруйааччылар</a:t>
            </a:r>
            <a:r>
              <a:rPr lang="ru-RU" sz="2400" dirty="0" smtClean="0">
                <a:latin typeface="Arial Sakha Unicode" pitchFamily="2" charset="0"/>
                <a:ea typeface="Arial Sakha Unicode" pitchFamily="2" charset="0"/>
              </a:rPr>
              <a:t> </a:t>
            </a:r>
          </a:p>
          <a:p>
            <a:pPr algn="ctr"/>
            <a:r>
              <a:rPr lang="en-US" sz="2400" dirty="0" smtClean="0">
                <a:latin typeface="Arial Sakha Unicode" pitchFamily="2" charset="0"/>
                <a:ea typeface="Arial Sakha Unicode" pitchFamily="2" charset="0"/>
              </a:rPr>
              <a:t>I</a:t>
            </a:r>
            <a:r>
              <a:rPr lang="sr-Cyrl-CS" sz="2400" dirty="0" smtClean="0">
                <a:latin typeface="Arial Sakha Unicode" pitchFamily="2" charset="0"/>
                <a:ea typeface="Arial Sakha Unicode" pitchFamily="2" charset="0"/>
              </a:rPr>
              <a:t> конференцияларыгар </a:t>
            </a:r>
          </a:p>
          <a:p>
            <a:pPr algn="ctr"/>
            <a:r>
              <a:rPr lang="sr-Cyrl-CS" sz="2400" dirty="0" smtClean="0">
                <a:latin typeface="Arial Sakha Unicode" pitchFamily="2" charset="0"/>
                <a:ea typeface="Arial Sakha Unicode" pitchFamily="2" charset="0"/>
              </a:rPr>
              <a:t>кыттыыны ылбыта</a:t>
            </a:r>
            <a:endParaRPr lang="ru-RU" sz="2400" dirty="0">
              <a:latin typeface="Arial Sakha Unicode" pitchFamily="2" charset="0"/>
              <a:ea typeface="Arial Sakha Unicode" pitchFamily="2" charset="0"/>
            </a:endParaRPr>
          </a:p>
        </p:txBody>
      </p:sp>
      <p:pic>
        <p:nvPicPr>
          <p:cNvPr id="17411" name="Picture 3" descr="F:\Куннук Уурастыырап\КРД3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9041" y="642918"/>
            <a:ext cx="7082115" cy="35004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 r="-564" b="10345"/>
          <a:stretch>
            <a:fillRect/>
          </a:stretch>
        </p:blipFill>
        <p:spPr bwMode="auto">
          <a:xfrm>
            <a:off x="2071670" y="500042"/>
            <a:ext cx="664373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714480" y="4714884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 Sakha Unicode" pitchFamily="2" charset="0"/>
                <a:ea typeface="Arial Sakha Unicode" pitchFamily="2" charset="0"/>
              </a:rPr>
              <a:t>1935 с </a:t>
            </a:r>
            <a:r>
              <a:rPr lang="sr-Cyrl-CS" sz="2000" dirty="0" smtClean="0">
                <a:latin typeface="Arial Sakha Unicode" pitchFamily="2" charset="0"/>
                <a:ea typeface="Arial Sakha Unicode" pitchFamily="2" charset="0"/>
              </a:rPr>
              <a:t>атырдьах ыйын 15 күнүгэр</a:t>
            </a:r>
            <a:endParaRPr lang="ru-RU" sz="2000" dirty="0" smtClean="0">
              <a:latin typeface="Arial Sakha Unicode" pitchFamily="2" charset="0"/>
              <a:ea typeface="Arial Sakha Unicode" pitchFamily="2" charset="0"/>
            </a:endParaRPr>
          </a:p>
          <a:p>
            <a:pPr algn="ctr"/>
            <a:r>
              <a:rPr lang="en-US" sz="2000" dirty="0" smtClean="0">
                <a:latin typeface="Arial Sakha Unicode" pitchFamily="2" charset="0"/>
                <a:ea typeface="Arial Sakha Unicode" pitchFamily="2" charset="0"/>
              </a:rPr>
              <a:t>I </a:t>
            </a:r>
            <a:r>
              <a:rPr lang="ru-RU" sz="2000" dirty="0" smtClean="0">
                <a:latin typeface="Arial Sakha Unicode" pitchFamily="2" charset="0"/>
                <a:ea typeface="Arial Sakha Unicode" pitchFamily="2" charset="0"/>
              </a:rPr>
              <a:t>Саха </a:t>
            </a:r>
            <a:r>
              <a:rPr lang="ru-RU" sz="2000" dirty="0" err="1" smtClean="0">
                <a:latin typeface="Arial Sakha Unicode" pitchFamily="2" charset="0"/>
                <a:ea typeface="Arial Sakha Unicode" pitchFamily="2" charset="0"/>
              </a:rPr>
              <a:t>сиринээҕи</a:t>
            </a:r>
            <a:r>
              <a:rPr lang="ru-RU" sz="2000" dirty="0" smtClean="0">
                <a:latin typeface="Arial Sakha Unicode" pitchFamily="2" charset="0"/>
                <a:ea typeface="Arial Sakha Unicode" pitchFamily="2" charset="0"/>
              </a:rPr>
              <a:t> </a:t>
            </a:r>
            <a:r>
              <a:rPr lang="sr-Cyrl-CS" sz="2000" dirty="0" smtClean="0">
                <a:latin typeface="Arial Sakha Unicode" pitchFamily="2" charset="0"/>
                <a:ea typeface="Arial Sakha Unicode" pitchFamily="2" charset="0"/>
              </a:rPr>
              <a:t>тылга аналлаах конференцияҕа «Сахалыы уус-уран литература туруга уонна соруктара» дакылааты о²орбута</a:t>
            </a:r>
            <a:endParaRPr lang="ru-RU" sz="2000" dirty="0">
              <a:latin typeface="Arial Sakha Unicode" pitchFamily="2" charset="0"/>
              <a:ea typeface="Arial Sakha Unicod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643</Words>
  <Application>Microsoft Office PowerPoint</Application>
  <PresentationFormat>Экран (4:3)</PresentationFormat>
  <Paragraphs>144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</cp:lastModifiedBy>
  <cp:revision>53</cp:revision>
  <dcterms:modified xsi:type="dcterms:W3CDTF">2014-01-13T07:40:57Z</dcterms:modified>
</cp:coreProperties>
</file>