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73" r:id="rId5"/>
    <p:sldId id="261" r:id="rId6"/>
    <p:sldId id="262" r:id="rId7"/>
    <p:sldId id="268" r:id="rId8"/>
    <p:sldId id="269" r:id="rId9"/>
    <p:sldId id="271" r:id="rId10"/>
    <p:sldId id="270" r:id="rId11"/>
    <p:sldId id="266" r:id="rId12"/>
    <p:sldId id="263" r:id="rId13"/>
    <p:sldId id="264" r:id="rId14"/>
    <p:sldId id="265" r:id="rId15"/>
    <p:sldId id="267" r:id="rId16"/>
    <p:sldId id="274" r:id="rId17"/>
    <p:sldId id="275" r:id="rId18"/>
    <p:sldId id="276" r:id="rId19"/>
    <p:sldId id="272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EDE-3AF1-45AF-B5B6-B762D9612D3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FCD-9BD7-4F9B-BBA5-00DE88D5F1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EDE-3AF1-45AF-B5B6-B762D9612D3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FCD-9BD7-4F9B-BBA5-00DE88D5F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EDE-3AF1-45AF-B5B6-B762D9612D3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FCD-9BD7-4F9B-BBA5-00DE88D5F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EDE-3AF1-45AF-B5B6-B762D9612D3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FCD-9BD7-4F9B-BBA5-00DE88D5F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EDE-3AF1-45AF-B5B6-B762D9612D3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BD18FCD-9BD7-4F9B-BBA5-00DE88D5F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EDE-3AF1-45AF-B5B6-B762D9612D3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FCD-9BD7-4F9B-BBA5-00DE88D5F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EDE-3AF1-45AF-B5B6-B762D9612D3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FCD-9BD7-4F9B-BBA5-00DE88D5F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EDE-3AF1-45AF-B5B6-B762D9612D3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FCD-9BD7-4F9B-BBA5-00DE88D5F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EDE-3AF1-45AF-B5B6-B762D9612D3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FCD-9BD7-4F9B-BBA5-00DE88D5F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EDE-3AF1-45AF-B5B6-B762D9612D3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FCD-9BD7-4F9B-BBA5-00DE88D5F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55EDE-3AF1-45AF-B5B6-B762D9612D3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8FCD-9BD7-4F9B-BBA5-00DE88D5F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055EDE-3AF1-45AF-B5B6-B762D9612D31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D18FCD-9BD7-4F9B-BBA5-00DE88D5F1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Средства индивидуальной защиты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Преподаватель: </a:t>
            </a:r>
          </a:p>
          <a:p>
            <a:r>
              <a:rPr lang="ru-RU" sz="2400" dirty="0" smtClean="0"/>
              <a:t>Работу выполняла</a:t>
            </a:r>
            <a:r>
              <a:rPr lang="ru-RU" sz="2400" smtClean="0"/>
              <a:t>: </a:t>
            </a:r>
            <a:endParaRPr lang="ru-RU" sz="2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gradremstroy.ru/wp-content/gallery/images_go/n3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" y="0"/>
            <a:ext cx="9144001" cy="685800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12.mchs.gov.ru/upload/iblock/1af/1af4099a4ecee209c9923ffdd396e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entrmag.ru/catalog/68_280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122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entrmag.ru/catalog/69_280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31769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gradremstroy.ru/wp-content/gallery/images_go/n3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122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trud-63.ru/temp/1061753237_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Медицинские средства индивидуальной защиты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 smtClean="0"/>
              <a:t>Медицинские средства индивидуальной защиты</a:t>
            </a:r>
            <a:r>
              <a:rPr lang="ru-RU" dirty="0" smtClean="0"/>
              <a:t> - это медицинские препараты, материалы и специальные средства, предназначенные для использования в ЧС с целью предупреждения поражения или снижения эффекта воздействия поражающих факторов и профилактики осложнений.</a:t>
            </a:r>
          </a:p>
          <a:p>
            <a:r>
              <a:rPr lang="ru-RU" dirty="0" smtClean="0"/>
              <a:t> К табельным медицинским средствам индивидуальной защиты относятся:</a:t>
            </a:r>
          </a:p>
          <a:p>
            <a:r>
              <a:rPr lang="ru-RU" dirty="0" smtClean="0"/>
              <a:t>аптечка индивидуальная АИ-2;</a:t>
            </a:r>
          </a:p>
          <a:p>
            <a:r>
              <a:rPr lang="ru-RU" dirty="0" smtClean="0"/>
              <a:t>универсальная аптечка бытовая для населения, проживающего на </a:t>
            </a:r>
            <a:r>
              <a:rPr lang="ru-RU" dirty="0" err="1" smtClean="0"/>
              <a:t>радиационноопасных</a:t>
            </a:r>
            <a:r>
              <a:rPr lang="ru-RU" dirty="0" smtClean="0"/>
              <a:t> территориях;</a:t>
            </a:r>
          </a:p>
          <a:p>
            <a:r>
              <a:rPr lang="ru-RU" dirty="0" smtClean="0"/>
              <a:t>индивидуальные противохимические пакеты - ИПП-8, ИПП-10, ИПП-11;</a:t>
            </a:r>
          </a:p>
          <a:p>
            <a:r>
              <a:rPr lang="ru-RU" dirty="0" smtClean="0"/>
              <a:t>пакет перевязочный медицинский - ППМ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Аптечка индивидуальная АИ-2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 fontScale="32500" lnSpcReduction="20000"/>
          </a:bodyPr>
          <a:lstStyle/>
          <a:p>
            <a:r>
              <a:rPr lang="ru-RU" sz="3700" b="1" dirty="0" smtClean="0"/>
              <a:t>Аптечка индивидуальная АИ-2</a:t>
            </a:r>
            <a:r>
              <a:rPr lang="ru-RU" sz="3700" dirty="0" smtClean="0"/>
              <a:t> предназначена для профилактики и первой мед. помощи при радиационном, химическом и бактериальном поражениях, а также при их комбинациях с травмами. Носят аптечку в кармане. В ней имеются:</a:t>
            </a:r>
          </a:p>
          <a:p>
            <a:r>
              <a:rPr lang="ru-RU" sz="3700" i="1" u="sng" dirty="0" smtClean="0"/>
              <a:t>Гнездо N 1:</a:t>
            </a:r>
            <a:r>
              <a:rPr lang="ru-RU" sz="3700" dirty="0" smtClean="0"/>
              <a:t> шприц-тюбик с противоболевым средством (с бесцветным колпачком). В аптечку не вложен, выдается по решению МСГО района. Применяется при резких болях, вызванных переломами костей, обширными ожогами и ранами, в целях предупреждения шока путем введения в бедро или ягодицу (можно через одежду).</a:t>
            </a:r>
          </a:p>
          <a:p>
            <a:r>
              <a:rPr lang="ru-RU" sz="3700" i="1" u="sng" dirty="0" smtClean="0"/>
              <a:t>Гнездо N 2:</a:t>
            </a:r>
            <a:r>
              <a:rPr lang="ru-RU" sz="3700" dirty="0" smtClean="0"/>
              <a:t> в АИ-2 находится профилактическое средство при отравлении ФОВ – </a:t>
            </a:r>
            <a:r>
              <a:rPr lang="ru-RU" sz="3700" dirty="0" err="1" smtClean="0"/>
              <a:t>тарен</a:t>
            </a:r>
            <a:r>
              <a:rPr lang="ru-RU" sz="3700" dirty="0" smtClean="0"/>
              <a:t>. Начало действия </a:t>
            </a:r>
            <a:r>
              <a:rPr lang="ru-RU" sz="3700" dirty="0" err="1" smtClean="0"/>
              <a:t>тарена</a:t>
            </a:r>
            <a:r>
              <a:rPr lang="ru-RU" sz="3700" dirty="0" smtClean="0"/>
              <a:t> через 20 минут после приема. Принимать по одной таблетке по сигналу "Химическая тревога". Детям до 8 лет на один прием четверть таблетки, 8-15 лет - половину таблетки. Разовая доза </a:t>
            </a:r>
            <a:r>
              <a:rPr lang="ru-RU" sz="3700" dirty="0" err="1" smtClean="0"/>
              <a:t>тарена</a:t>
            </a:r>
            <a:r>
              <a:rPr lang="ru-RU" sz="3700" dirty="0" smtClean="0"/>
              <a:t> в 10 раз уменьшает поражающую дозу ФОВ. При нарастании признаков отравления принять еще одну разовую дозу, в последующем принимать препарат через 4-6 часов. Вместо </a:t>
            </a:r>
            <a:r>
              <a:rPr lang="ru-RU" sz="3700" dirty="0" err="1" smtClean="0"/>
              <a:t>тарена</a:t>
            </a:r>
            <a:r>
              <a:rPr lang="ru-RU" sz="3700" dirty="0" smtClean="0"/>
              <a:t> или в дополнение к нему может быть использован препарат П-6. Разовая доза -2 таблетки, обеспечивает защиту от 3-4 смертельных доз в течение 12 часов. Личный состав Вооруженных Сил и невоенизированных формирований ГО обеспечивается аптечками АИ-1, в которых находится лечебный препарат </a:t>
            </a:r>
            <a:r>
              <a:rPr lang="ru-RU" sz="3700" dirty="0" err="1" smtClean="0"/>
              <a:t>афин</a:t>
            </a:r>
            <a:r>
              <a:rPr lang="ru-RU" sz="3700" dirty="0" smtClean="0"/>
              <a:t> в </a:t>
            </a:r>
            <a:r>
              <a:rPr lang="ru-RU" sz="3700" dirty="0" err="1" smtClean="0"/>
              <a:t>шприц-тюбике</a:t>
            </a:r>
            <a:r>
              <a:rPr lang="ru-RU" sz="3700" dirty="0" smtClean="0"/>
              <a:t> с красным колпачком, используемый при отравлениях ФОВ.</a:t>
            </a:r>
          </a:p>
          <a:p>
            <a:r>
              <a:rPr lang="ru-RU" sz="3700" i="1" u="sng" dirty="0" smtClean="0"/>
              <a:t>Гнездо N 3:</a:t>
            </a:r>
            <a:r>
              <a:rPr lang="ru-RU" sz="3700" dirty="0" smtClean="0"/>
              <a:t> противобактериальное средство N 2 (</a:t>
            </a:r>
            <a:r>
              <a:rPr lang="ru-RU" sz="3700" dirty="0" err="1" smtClean="0"/>
              <a:t>сульфадиметоксин</a:t>
            </a:r>
            <a:r>
              <a:rPr lang="ru-RU" sz="3700" dirty="0" smtClean="0"/>
              <a:t>) предназначается для профилактики инфекционных заболеваний после радиоактивного облучения. Принимают после облучения при возникновении желудочно-кишечных расстройств по 7 таблеток в один прием, по 4 таблетки в последующие 2 суток. Детям до 8 лет в первые сутки 2 таблетки, в последующие 2 суток по 1 таблетке; 8-15 лет в первые сутки по 3,5 таблетки, в последующие двое - 2 таблетки.</a:t>
            </a:r>
          </a:p>
          <a:p>
            <a:r>
              <a:rPr lang="ru-RU" sz="3700" i="1" u="sng" dirty="0" smtClean="0"/>
              <a:t>Гнездо N 4:</a:t>
            </a:r>
            <a:r>
              <a:rPr lang="ru-RU" sz="3700" dirty="0" smtClean="0"/>
              <a:t> радиозащитное средство N 1 (РС-1, таблетки </a:t>
            </a:r>
            <a:r>
              <a:rPr lang="ru-RU" sz="3700" dirty="0" err="1" smtClean="0"/>
              <a:t>цистамина</a:t>
            </a:r>
            <a:r>
              <a:rPr lang="ru-RU" sz="3700" dirty="0" smtClean="0"/>
              <a:t>) – обладает профилактическим эффектом при поражениях ионизирующим излучением. Фактор уменьшения дозы (ФУД) - показатель, характеризующий степень снижения биологического действия радиации - при приеме РС-1 составляет 1, 6. При угрозе облучения, по сигналу "Радиационная опасность" или перед входом на территорию с повышенным уровнем радиации за 35-40 минут выпить 6 таблеток, запив водой. Защитный эффект сохраняется 5-6 часов. При необходимости (продолжающееся облучение или новая угроза) через 4-5 часов после первого приема выпить еще 6 таблеток. Детям до 8 лет на один прием дают 1, 5 таблетки, 8-15 лет - 3 таблетки.</a:t>
            </a:r>
          </a:p>
          <a:p>
            <a:r>
              <a:rPr lang="ru-RU" sz="3700" i="1" u="sng" dirty="0" smtClean="0"/>
              <a:t>Гнездо N 5:</a:t>
            </a:r>
            <a:r>
              <a:rPr lang="ru-RU" sz="3700" dirty="0" smtClean="0"/>
              <a:t> противобактериальное средство N 1 (таблетки хлортетрациклина с </a:t>
            </a:r>
            <a:r>
              <a:rPr lang="ru-RU" sz="3700" dirty="0" err="1" smtClean="0"/>
              <a:t>нистатином</a:t>
            </a:r>
            <a:r>
              <a:rPr lang="ru-RU" sz="3700" dirty="0" smtClean="0"/>
              <a:t>) предназначено для общей экстренной профилактики инфекционных заболеваний (чума, холера, туляремия, сибирская язва, бруцеллез и др. ), возбудители которых могут быть применены в качестве биологического оружия. Принимать при угрозе бактериологического заражения или самом заражении (еще до установления вида возбудителя) . Разовая доза - 5 таблеток </a:t>
            </a:r>
            <a:r>
              <a:rPr lang="ru-RU" sz="3700" dirty="0" err="1" smtClean="0"/>
              <a:t>одномоментно</a:t>
            </a:r>
            <a:r>
              <a:rPr lang="ru-RU" sz="3700" dirty="0" smtClean="0"/>
              <a:t>, запивая водой. Повторный прием такой же дозы через 6 часов. Детям до 8 лет на один прием 1 таблетка, 8-15 лет - 2, 5 таблетки. ПБС-1 может быть также применено для профилактики инфекционных осложнений лучевой болезни, обширных ран и ожогов.</a:t>
            </a:r>
          </a:p>
          <a:p>
            <a:r>
              <a:rPr lang="ru-RU" sz="3700" i="1" u="sng" dirty="0" smtClean="0"/>
              <a:t>Гнездо N 6:</a:t>
            </a:r>
            <a:r>
              <a:rPr lang="ru-RU" sz="3700" dirty="0" smtClean="0"/>
              <a:t> радиозащитное средство N 2 (РС-2, таблетки йодистого калия по 0, 25) предназначено для лиц, находящихся в зоне выпадения радиоактивных осадков: блокирует щитовидную железу для радиоактивного йода, поступающего с дыханием, продуктами питания и водой. Принимать по 1 таблетке натощак в течение 10 суток ( в мирное время в случае аварии на АЭС принимать все время и еще 8 дней после последнего выброса) . Детям 2-5 лет дают по полтаблетки, менее 2-х лет - четверть таблетки, грудным - четверть таблетки только в первый день. Если начать прием в первые 2-3 часа после выпадения радиоактивного йода -защита на 90-95 %, через 6 часов - на 50 %, через 12 часов - на 30 %, через 24 часа - эффекта нет.</a:t>
            </a:r>
          </a:p>
          <a:p>
            <a:r>
              <a:rPr lang="ru-RU" sz="3700" i="1" u="sng" dirty="0" smtClean="0"/>
              <a:t>Гнездо N 7:</a:t>
            </a:r>
            <a:r>
              <a:rPr lang="ru-RU" sz="3700" dirty="0" smtClean="0"/>
              <a:t> противорвотное средство (</a:t>
            </a:r>
            <a:r>
              <a:rPr lang="ru-RU" sz="3700" dirty="0" err="1" smtClean="0"/>
              <a:t>этаперазин</a:t>
            </a:r>
            <a:r>
              <a:rPr lang="ru-RU" sz="3700" dirty="0" smtClean="0"/>
              <a:t>) применяется после облучения, а также при явлениях тошноты в результате ушиба головы. Можно принимать не более 6 таблеток в сутки.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43.radikal.ru/i102/0910/5e/c801a6d06a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008313" cy="727058"/>
          </a:xfrm>
        </p:spPr>
        <p:txBody>
          <a:bodyPr/>
          <a:lstStyle/>
          <a:p>
            <a:pPr algn="ctr"/>
            <a:r>
              <a:rPr lang="ru-RU" dirty="0" smtClean="0"/>
              <a:t>ИПП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071546"/>
            <a:ext cx="3008313" cy="5054617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Перевязочный пакет индивидуальный</a:t>
            </a:r>
            <a:r>
              <a:rPr lang="ru-RU" sz="1800" dirty="0" smtClean="0"/>
              <a:t> (ИПП-1) — заключённая в защитную оболочку стерильная повязка, предназначенная для оказания первой медицинской помощи при ранениях и ожогах. В полевых условиях пакет имеется в снаряжении каждого военнослужащего, в том числе каждого медика. Запас ППИ находится в сумке санитара и медицинской войсковой сумке (СМВ). Гарантийный срок хранения пакета — 5 лет.</a:t>
            </a:r>
            <a:endParaRPr lang="ru-RU" sz="1800" dirty="0"/>
          </a:p>
        </p:txBody>
      </p:sp>
      <p:pic>
        <p:nvPicPr>
          <p:cNvPr id="27652" name="Picture 4" descr="http://survincity.ru/wp-content/uploads/2011-11-28/images3/individualnii_protivoximicheskii_paket_paket_ipp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857364"/>
            <a:ext cx="5403842" cy="364331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008313" cy="584182"/>
          </a:xfrm>
        </p:spPr>
        <p:txBody>
          <a:bodyPr/>
          <a:lstStyle/>
          <a:p>
            <a:pPr algn="ctr"/>
            <a:r>
              <a:rPr lang="ru-RU" dirty="0" smtClean="0"/>
              <a:t>СИЗ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785794"/>
            <a:ext cx="3251231" cy="5929354"/>
          </a:xfrm>
        </p:spPr>
        <p:txBody>
          <a:bodyPr>
            <a:noAutofit/>
          </a:bodyPr>
          <a:lstStyle/>
          <a:p>
            <a:r>
              <a:rPr lang="ru-RU" sz="1550" b="1" dirty="0" smtClean="0"/>
              <a:t>Средства индивидуальной защиты</a:t>
            </a:r>
            <a:r>
              <a:rPr lang="ru-RU" sz="1550" dirty="0" smtClean="0"/>
              <a:t> (СИЗ) — изделия, предназначенные для защиты кожи и органов дыхания от воздействия отравляющих веществ и/или вредных примесей в воздухе. Эти изделия делятся на средства защиты органов дыхания, средства защиты кожных покровов и средства защиты органов зрения. К средствам защиты органов дыхания относятся противогазы, респираторы, ватно-марлевые повязки. Средствами предохраняющими кожу от вредных источников являются защитные костюмы. К средствам защиты органов зрения относят специальные очки. Выбор средств производится с учётом их назначения и характеристик (степеней защиты), а также конкретных условий загрязнённости и характера поражения местности.</a:t>
            </a:r>
          </a:p>
        </p:txBody>
      </p:sp>
      <p:pic>
        <p:nvPicPr>
          <p:cNvPr id="5" name="Содержимое 4" descr="800px-thumbna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24721" y="1214422"/>
            <a:ext cx="5419279" cy="3868011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Пакет перевязочный медицинский 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008313" cy="5208610"/>
          </a:xfrm>
        </p:spPr>
        <p:txBody>
          <a:bodyPr>
            <a:noAutofit/>
          </a:bodyPr>
          <a:lstStyle/>
          <a:p>
            <a:r>
              <a:rPr lang="ru-RU" sz="1600" dirty="0" smtClean="0"/>
              <a:t>Применяется </a:t>
            </a:r>
            <a:r>
              <a:rPr lang="ru-RU" sz="1600" b="1" dirty="0" smtClean="0"/>
              <a:t>пакет перевязочный ППМ</a:t>
            </a:r>
            <a:r>
              <a:rPr lang="ru-RU" sz="1600" dirty="0" smtClean="0"/>
              <a:t> для перевязки ран, ожогов и остановки некоторых видов           кровотечения. Представляет собой стерильный бинт с двумя </a:t>
            </a:r>
            <a:r>
              <a:rPr lang="ru-RU" sz="1600" dirty="0" err="1" smtClean="0"/>
              <a:t>ватно</a:t>
            </a:r>
            <a:r>
              <a:rPr lang="ru-RU" sz="1600" dirty="0" smtClean="0"/>
              <a:t> – марлевыми подушечками, заключенными в непроницаемую герметическую упаковку. Порядок пользования ППМ: разорвать по надрезу наружную оболочку и снять ее; развернуть внутреннюю оболочку; одной рукой взять конец, а другой – скатку бинта и развернуть повязку; на раневую поверхность накладывать так, чтобы их поверхности, прошитые цветной ниткой, оказались наверху.</a:t>
            </a:r>
            <a:endParaRPr lang="ru-RU" sz="1600" dirty="0"/>
          </a:p>
        </p:txBody>
      </p:sp>
      <p:pic>
        <p:nvPicPr>
          <p:cNvPr id="32770" name="Picture 2" descr="&amp;Pcy;&amp;acy;&amp;kcy;&amp;iecy;&amp;tcy; &amp;pcy;&amp;iecy;&amp;rcy;&amp;iecy;&amp;vcy;&amp;yacy;&amp;zcy;&amp;ocy;&amp;chcy;&amp;ncy;&amp;ycy;&amp;jcy; &amp;mcy;&amp;iecy;&amp;dcy;&amp;icy;&amp;tscy;&amp;icy;&amp;ncy;&amp;scy;&amp;kcy;&amp;icy;&amp;jcy; &amp;Pcy;&amp;P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5544" y="1214422"/>
            <a:ext cx="5068456" cy="38147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Средства индивидуальной защиты кожи (СИЗК)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 СИЗК относят защитную одежду фильтрующего и изолирующего типа, изготовленную из фильтрующих и изолирующих материалов соответственно.</a:t>
            </a:r>
          </a:p>
          <a:p>
            <a:r>
              <a:rPr lang="ru-RU" sz="2000" dirty="0" smtClean="0"/>
              <a:t>В зависимости от принципа боевого использования и кратности применения СИЗК подразделяют на средства постоянного и периодического ношения, средства однократного и многократного применения.</a:t>
            </a:r>
          </a:p>
          <a:p>
            <a:r>
              <a:rPr lang="ru-RU" sz="2000" dirty="0" smtClean="0"/>
              <a:t>К СИЗК фильтрующего типа относятся общевойсковые комплексные защитные костюмы (ОКЗК), (ОКЗК-М), (ОКЗК-Д (десантные)), а так же костюм защитный КЗС.</a:t>
            </a:r>
          </a:p>
          <a:p>
            <a:r>
              <a:rPr lang="ru-RU" sz="2000" dirty="0" smtClean="0"/>
              <a:t>К общевойсковым СИЗК изолирующего типа относятся общевойсковой защитный комплекс ОЗК и костюм пленочный КЗП. Специальным средством защиты является костюм легкий защитный Л-1и изолирующие костюмы повышенной герметичности.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amp;Ocy;&amp;bcy;&amp;shchcy;&amp;iecy;&amp;vcy;&amp;ocy;&amp;jcy;&amp;scy;&amp;kcy;&amp;ocy;&amp;vcy;&amp;ocy;&amp;jcy; &amp;zcy;&amp;acy;&amp;shchcy;&amp;icy;&amp;tcy;&amp;ncy;&amp;ycy;&amp;jcy; &amp;kcy;&amp;ocy;&amp;mcy;&amp;pcy;&amp;lcy;&amp;iecy;&amp;k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-27231"/>
            <a:ext cx="7286676" cy="688523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extonmarket.com/uploads/userfiles/3525/companies/640x480/aa65e5f2d7addd6e835f3dda42db8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436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3008313" cy="1162050"/>
          </a:xfrm>
        </p:spPr>
        <p:txBody>
          <a:bodyPr/>
          <a:lstStyle/>
          <a:p>
            <a:r>
              <a:rPr lang="ru-RU" dirty="0" smtClean="0"/>
              <a:t>Средства защиты органов дыхания.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85720" y="1428736"/>
            <a:ext cx="3008313" cy="46910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Фильтрующие противогазы и респираторы являются основными средствами индивидуальной защиты органов дыхания, лица и глаз от отравляющих веществ (ОВ), радиоактивной пыли (РП) и биологических аэрозолей. Принцип защитного действия их основан на предварительном очищении (фильтрации), вдыхаемого человеком воздуха от различных вредных примесей. </a:t>
            </a:r>
            <a:endParaRPr lang="ru-RU" sz="1800" dirty="0"/>
          </a:p>
        </p:txBody>
      </p:sp>
      <p:pic>
        <p:nvPicPr>
          <p:cNvPr id="17410" name="Picture 2" descr="http://www.rusarsenalnpo.ru/upload/iblock/38d/c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0"/>
            <a:ext cx="3500430" cy="3500438"/>
          </a:xfrm>
          <a:prstGeom prst="rect">
            <a:avLst/>
          </a:prstGeom>
          <a:noFill/>
        </p:spPr>
      </p:pic>
      <p:pic>
        <p:nvPicPr>
          <p:cNvPr id="17412" name="Picture 4" descr="http://poshteh.ru/wp-content/uploads/2012/04/3d4488fc-d7e1-11de-b2ff-001cc011426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3500438"/>
            <a:ext cx="3357562" cy="3357562"/>
          </a:xfrm>
          <a:prstGeom prst="rect">
            <a:avLst/>
          </a:prstGeom>
          <a:noFill/>
        </p:spPr>
      </p:pic>
      <p:pic>
        <p:nvPicPr>
          <p:cNvPr id="17414" name="Picture 6" descr="http://dts.vl.ru/wp-content/dih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071678"/>
            <a:ext cx="2500298" cy="286344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balama.ru/noveishie_sredstva_zashiti_dihaniy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urvincity.ru/wp-content/uploads/HLIC/2e341ada1d512bc307d0d06f13734c2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97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12.mchs.gov.ru/upload/iblock/a08/a08f9ea758f5ef9c8bf0961aac0260d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122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</TotalTime>
  <Words>944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Средства индивидуальной защиты</vt:lpstr>
      <vt:lpstr>СИЗ</vt:lpstr>
      <vt:lpstr>Средства индивидуальной защиты кожи (СИЗК)</vt:lpstr>
      <vt:lpstr>Слайд 4</vt:lpstr>
      <vt:lpstr>Слайд 5</vt:lpstr>
      <vt:lpstr>Средства защиты органов дыхания.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Медицинские средства индивидуальной защиты</vt:lpstr>
      <vt:lpstr>Аптечка индивидуальная АИ-2</vt:lpstr>
      <vt:lpstr>Слайд 18</vt:lpstr>
      <vt:lpstr>ИПП</vt:lpstr>
      <vt:lpstr>Пакет перевязочный медицинский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индивидуальной защиты</dc:title>
  <dc:creator>User</dc:creator>
  <cp:lastModifiedBy>User</cp:lastModifiedBy>
  <cp:revision>12</cp:revision>
  <dcterms:created xsi:type="dcterms:W3CDTF">2012-11-12T11:05:02Z</dcterms:created>
  <dcterms:modified xsi:type="dcterms:W3CDTF">2014-01-11T16:09:56Z</dcterms:modified>
</cp:coreProperties>
</file>