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6" r:id="rId2"/>
    <p:sldId id="256" r:id="rId3"/>
    <p:sldId id="257" r:id="rId4"/>
    <p:sldId id="258" r:id="rId5"/>
    <p:sldId id="260" r:id="rId6"/>
    <p:sldId id="268" r:id="rId7"/>
    <p:sldId id="262" r:id="rId8"/>
    <p:sldId id="264" r:id="rId9"/>
    <p:sldId id="269" r:id="rId10"/>
    <p:sldId id="267"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FE0618"/>
    <a:srgbClr val="00FF00"/>
    <a:srgbClr val="DEE303"/>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1" autoAdjust="0"/>
    <p:restoredTop sz="94660"/>
  </p:normalViewPr>
  <p:slideViewPr>
    <p:cSldViewPr>
      <p:cViewPr>
        <p:scale>
          <a:sx n="92" d="100"/>
          <a:sy n="92" d="100"/>
        </p:scale>
        <p:origin x="-378" y="-3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0" name="Date Placeholder 29"/>
          <p:cNvSpPr>
            <a:spLocks noGrp="1"/>
          </p:cNvSpPr>
          <p:nvPr>
            <p:ph type="dt" sz="half" idx="10"/>
          </p:nvPr>
        </p:nvSpPr>
        <p:spPr/>
        <p:txBody>
          <a:bodyPr/>
          <a:lstStyle>
            <a:lvl1pPr>
              <a:defRPr/>
            </a:lvl1pPr>
          </a:lstStyle>
          <a:p>
            <a:pPr>
              <a:defRPr/>
            </a:pPr>
            <a:fld id="{541E1571-B6A4-4B8B-BDE5-B2F6ABB3D7A8}" type="datetimeFigureOut">
              <a:rPr lang="ru-RU"/>
              <a:pPr>
                <a:defRPr/>
              </a:pPr>
              <a:t>03.11.2012</a:t>
            </a:fld>
            <a:endParaRPr lang="ru-RU"/>
          </a:p>
        </p:txBody>
      </p:sp>
      <p:sp>
        <p:nvSpPr>
          <p:cNvPr id="11" name="Footer Placeholder 18"/>
          <p:cNvSpPr>
            <a:spLocks noGrp="1"/>
          </p:cNvSpPr>
          <p:nvPr>
            <p:ph type="ftr" sz="quarter" idx="11"/>
          </p:nvPr>
        </p:nvSpPr>
        <p:spPr/>
        <p:txBody>
          <a:bodyPr/>
          <a:lstStyle>
            <a:lvl1pPr>
              <a:defRPr/>
            </a:lvl1pPr>
          </a:lstStyle>
          <a:p>
            <a:pPr>
              <a:defRPr/>
            </a:pPr>
            <a:endParaRPr lang="ru-RU"/>
          </a:p>
        </p:txBody>
      </p:sp>
      <p:sp>
        <p:nvSpPr>
          <p:cNvPr id="12" name="Slide Number Placeholder 26"/>
          <p:cNvSpPr>
            <a:spLocks noGrp="1"/>
          </p:cNvSpPr>
          <p:nvPr>
            <p:ph type="sldNum" sz="quarter" idx="12"/>
          </p:nvPr>
        </p:nvSpPr>
        <p:spPr/>
        <p:txBody>
          <a:bodyPr/>
          <a:lstStyle>
            <a:lvl1pPr>
              <a:defRPr/>
            </a:lvl1pPr>
          </a:lstStyle>
          <a:p>
            <a:pPr>
              <a:defRPr/>
            </a:pPr>
            <a:fld id="{877DE930-D53F-4DCA-BBB3-33CC0615F485}"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4589FF37-09A7-49B3-A8C0-FADE71375029}" type="datetimeFigureOut">
              <a:rPr lang="ru-RU"/>
              <a:pPr>
                <a:defRPr/>
              </a:pPr>
              <a:t>03.11.2012</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A54ECBCD-6496-418F-8BA6-8F2A780DACA3}" type="slidenum">
              <a:rPr lang="ru-RU"/>
              <a:pPr>
                <a:defRPr/>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2C306FA7-B2B6-4609-8BFD-AC855D667A11}" type="datetimeFigureOut">
              <a:rPr lang="ru-RU"/>
              <a:pPr>
                <a:defRPr/>
              </a:pPr>
              <a:t>03.11.2012</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5D5D3CE4-12E5-487C-9DAF-57F146EAB984}" type="slidenum">
              <a:rPr lang="ru-RU"/>
              <a:pPr>
                <a:defRPr/>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4B6DE565-6324-4FA5-9476-BB797BC95E10}" type="datetimeFigureOut">
              <a:rPr lang="ru-RU"/>
              <a:pPr>
                <a:defRPr/>
              </a:pPr>
              <a:t>03.11.2012</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D2B243BD-3703-420D-9F50-21A28683014C}" type="slidenum">
              <a:rPr lang="ru-RU"/>
              <a:pPr>
                <a:defRPr/>
              </a:pPr>
              <a:t>‹#›</a:t>
            </a:fld>
            <a:endParaRPr lang="ru-RU"/>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9" name="Date Placeholder 3"/>
          <p:cNvSpPr>
            <a:spLocks noGrp="1"/>
          </p:cNvSpPr>
          <p:nvPr>
            <p:ph type="dt" sz="half" idx="10"/>
          </p:nvPr>
        </p:nvSpPr>
        <p:spPr/>
        <p:txBody>
          <a:bodyPr/>
          <a:lstStyle>
            <a:lvl1pPr>
              <a:defRPr/>
            </a:lvl1pPr>
          </a:lstStyle>
          <a:p>
            <a:pPr>
              <a:defRPr/>
            </a:pPr>
            <a:fld id="{6A551D35-F4D6-476F-A76B-EE0BFA319605}" type="datetimeFigureOut">
              <a:rPr lang="ru-RU"/>
              <a:pPr>
                <a:defRPr/>
              </a:pPr>
              <a:t>03.11.2012</a:t>
            </a:fld>
            <a:endParaRPr lang="ru-RU"/>
          </a:p>
        </p:txBody>
      </p:sp>
      <p:sp>
        <p:nvSpPr>
          <p:cNvPr id="10" name="Footer Placeholder 4"/>
          <p:cNvSpPr>
            <a:spLocks noGrp="1"/>
          </p:cNvSpPr>
          <p:nvPr>
            <p:ph type="ftr" sz="quarter" idx="11"/>
          </p:nvPr>
        </p:nvSpPr>
        <p:spPr/>
        <p:txBody>
          <a:bodyPr/>
          <a:lstStyle>
            <a:lvl1pPr>
              <a:defRPr/>
            </a:lvl1pPr>
          </a:lstStyle>
          <a:p>
            <a:pPr>
              <a:defRPr/>
            </a:pPr>
            <a:endParaRPr lang="ru-RU"/>
          </a:p>
        </p:txBody>
      </p:sp>
      <p:sp>
        <p:nvSpPr>
          <p:cNvPr id="11" name="Slide Number Placeholder 5"/>
          <p:cNvSpPr>
            <a:spLocks noGrp="1"/>
          </p:cNvSpPr>
          <p:nvPr>
            <p:ph type="sldNum" sz="quarter" idx="12"/>
          </p:nvPr>
        </p:nvSpPr>
        <p:spPr/>
        <p:txBody>
          <a:bodyPr/>
          <a:lstStyle>
            <a:lvl1pPr>
              <a:defRPr/>
            </a:lvl1pPr>
          </a:lstStyle>
          <a:p>
            <a:pPr>
              <a:defRPr/>
            </a:pPr>
            <a:fld id="{C2CFA861-5A8B-4E78-956C-D536B91390E1}"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9"/>
          <p:cNvSpPr>
            <a:spLocks noGrp="1"/>
          </p:cNvSpPr>
          <p:nvPr>
            <p:ph type="dt" sz="half" idx="10"/>
          </p:nvPr>
        </p:nvSpPr>
        <p:spPr/>
        <p:txBody>
          <a:bodyPr/>
          <a:lstStyle>
            <a:lvl1pPr>
              <a:defRPr/>
            </a:lvl1pPr>
          </a:lstStyle>
          <a:p>
            <a:pPr>
              <a:defRPr/>
            </a:pPr>
            <a:fld id="{9965AAEA-6290-4F7C-88BF-16234C2150B8}" type="datetimeFigureOut">
              <a:rPr lang="ru-RU"/>
              <a:pPr>
                <a:defRPr/>
              </a:pPr>
              <a:t>03.11.2012</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BC2C8620-97B5-4EF0-BD04-8ACC0C885DF0}" type="slidenum">
              <a:rPr lang="ru-RU"/>
              <a:pPr>
                <a:defRPr/>
              </a:pPr>
              <a:t>‹#›</a:t>
            </a:fld>
            <a:endParaRPr lang="ru-RU"/>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9"/>
          <p:cNvSpPr>
            <a:spLocks noGrp="1"/>
          </p:cNvSpPr>
          <p:nvPr>
            <p:ph type="dt" sz="half" idx="10"/>
          </p:nvPr>
        </p:nvSpPr>
        <p:spPr/>
        <p:txBody>
          <a:bodyPr/>
          <a:lstStyle>
            <a:lvl1pPr>
              <a:defRPr/>
            </a:lvl1pPr>
          </a:lstStyle>
          <a:p>
            <a:pPr>
              <a:defRPr/>
            </a:pPr>
            <a:fld id="{D210270F-7C04-4AA3-A364-4633E314EFD3}" type="datetimeFigureOut">
              <a:rPr lang="ru-RU"/>
              <a:pPr>
                <a:defRPr/>
              </a:pPr>
              <a:t>03.11.2012</a:t>
            </a:fld>
            <a:endParaRPr lang="ru-RU"/>
          </a:p>
        </p:txBody>
      </p:sp>
      <p:sp>
        <p:nvSpPr>
          <p:cNvPr id="8" name="Footer Placeholder 21"/>
          <p:cNvSpPr>
            <a:spLocks noGrp="1"/>
          </p:cNvSpPr>
          <p:nvPr>
            <p:ph type="ftr" sz="quarter" idx="11"/>
          </p:nvPr>
        </p:nvSpPr>
        <p:spPr/>
        <p:txBody>
          <a:bodyPr/>
          <a:lstStyle>
            <a:lvl1pPr>
              <a:defRPr/>
            </a:lvl1pPr>
          </a:lstStyle>
          <a:p>
            <a:pPr>
              <a:defRPr/>
            </a:pPr>
            <a:endParaRPr lang="ru-RU"/>
          </a:p>
        </p:txBody>
      </p:sp>
      <p:sp>
        <p:nvSpPr>
          <p:cNvPr id="9" name="Slide Number Placeholder 17"/>
          <p:cNvSpPr>
            <a:spLocks noGrp="1"/>
          </p:cNvSpPr>
          <p:nvPr>
            <p:ph type="sldNum" sz="quarter" idx="12"/>
          </p:nvPr>
        </p:nvSpPr>
        <p:spPr/>
        <p:txBody>
          <a:bodyPr/>
          <a:lstStyle>
            <a:lvl1pPr>
              <a:defRPr/>
            </a:lvl1pPr>
          </a:lstStyle>
          <a:p>
            <a:pPr>
              <a:defRPr/>
            </a:pPr>
            <a:fld id="{466265B2-61EE-4E98-BC9E-9DC37B57D8CB}" type="slidenum">
              <a:rPr lang="ru-RU"/>
              <a:pPr>
                <a:defRPr/>
              </a:pPr>
              <a:t>‹#›</a:t>
            </a:fld>
            <a:endParaRPr lang="ru-RU"/>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Date Placeholder 9"/>
          <p:cNvSpPr>
            <a:spLocks noGrp="1"/>
          </p:cNvSpPr>
          <p:nvPr>
            <p:ph type="dt" sz="half" idx="10"/>
          </p:nvPr>
        </p:nvSpPr>
        <p:spPr/>
        <p:txBody>
          <a:bodyPr/>
          <a:lstStyle>
            <a:lvl1pPr>
              <a:defRPr/>
            </a:lvl1pPr>
          </a:lstStyle>
          <a:p>
            <a:pPr>
              <a:defRPr/>
            </a:pPr>
            <a:fld id="{724A7D99-63E8-437D-A664-8E0969110DA9}" type="datetimeFigureOut">
              <a:rPr lang="ru-RU"/>
              <a:pPr>
                <a:defRPr/>
              </a:pPr>
              <a:t>03.11.2012</a:t>
            </a:fld>
            <a:endParaRPr lang="ru-RU"/>
          </a:p>
        </p:txBody>
      </p:sp>
      <p:sp>
        <p:nvSpPr>
          <p:cNvPr id="4" name="Footer Placeholder 21"/>
          <p:cNvSpPr>
            <a:spLocks noGrp="1"/>
          </p:cNvSpPr>
          <p:nvPr>
            <p:ph type="ftr" sz="quarter" idx="11"/>
          </p:nvPr>
        </p:nvSpPr>
        <p:spPr/>
        <p:txBody>
          <a:bodyPr/>
          <a:lstStyle>
            <a:lvl1pPr>
              <a:defRPr/>
            </a:lvl1pPr>
          </a:lstStyle>
          <a:p>
            <a:pPr>
              <a:defRPr/>
            </a:pPr>
            <a:endParaRPr lang="ru-RU"/>
          </a:p>
        </p:txBody>
      </p:sp>
      <p:sp>
        <p:nvSpPr>
          <p:cNvPr id="5" name="Slide Number Placeholder 17"/>
          <p:cNvSpPr>
            <a:spLocks noGrp="1"/>
          </p:cNvSpPr>
          <p:nvPr>
            <p:ph type="sldNum" sz="quarter" idx="12"/>
          </p:nvPr>
        </p:nvSpPr>
        <p:spPr/>
        <p:txBody>
          <a:bodyPr/>
          <a:lstStyle>
            <a:lvl1pPr>
              <a:defRPr/>
            </a:lvl1pPr>
          </a:lstStyle>
          <a:p>
            <a:pPr>
              <a:defRPr/>
            </a:pPr>
            <a:fld id="{FC3BC37D-43FA-4596-A27A-409D788F2CC2}" type="slidenum">
              <a:rPr lang="ru-RU"/>
              <a:pPr>
                <a:defRPr/>
              </a:pPr>
              <a:t>‹#›</a:t>
            </a:fld>
            <a:endParaRPr lang="ru-RU"/>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20F88CC-3E54-40FA-A226-8299ADCFC13F}" type="datetimeFigureOut">
              <a:rPr lang="ru-RU"/>
              <a:pPr>
                <a:defRPr/>
              </a:pPr>
              <a:t>03.11.2012</a:t>
            </a:fld>
            <a:endParaRPr lang="ru-RU"/>
          </a:p>
        </p:txBody>
      </p:sp>
      <p:sp>
        <p:nvSpPr>
          <p:cNvPr id="3" name="Footer Placeholder 21"/>
          <p:cNvSpPr>
            <a:spLocks noGrp="1"/>
          </p:cNvSpPr>
          <p:nvPr>
            <p:ph type="ftr" sz="quarter" idx="11"/>
          </p:nvPr>
        </p:nvSpPr>
        <p:spPr/>
        <p:txBody>
          <a:bodyPr/>
          <a:lstStyle>
            <a:lvl1pPr>
              <a:defRPr/>
            </a:lvl1pPr>
          </a:lstStyle>
          <a:p>
            <a:pPr>
              <a:defRPr/>
            </a:pPr>
            <a:endParaRPr lang="ru-RU"/>
          </a:p>
        </p:txBody>
      </p:sp>
      <p:sp>
        <p:nvSpPr>
          <p:cNvPr id="4" name="Slide Number Placeholder 17"/>
          <p:cNvSpPr>
            <a:spLocks noGrp="1"/>
          </p:cNvSpPr>
          <p:nvPr>
            <p:ph type="sldNum" sz="quarter" idx="12"/>
          </p:nvPr>
        </p:nvSpPr>
        <p:spPr/>
        <p:txBody>
          <a:bodyPr/>
          <a:lstStyle>
            <a:lvl1pPr>
              <a:defRPr/>
            </a:lvl1pPr>
          </a:lstStyle>
          <a:p>
            <a:pPr>
              <a:defRPr/>
            </a:pPr>
            <a:fld id="{E41968FE-315A-46DC-851E-E657D5F978BA}" type="slidenum">
              <a:rPr lang="ru-RU"/>
              <a:pPr>
                <a:defRPr/>
              </a:pPr>
              <a:t>‹#›</a:t>
            </a:fld>
            <a:endParaRPr lang="ru-RU"/>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9"/>
          <p:cNvSpPr>
            <a:spLocks noGrp="1"/>
          </p:cNvSpPr>
          <p:nvPr>
            <p:ph type="dt" sz="half" idx="10"/>
          </p:nvPr>
        </p:nvSpPr>
        <p:spPr/>
        <p:txBody>
          <a:bodyPr/>
          <a:lstStyle>
            <a:lvl1pPr>
              <a:defRPr/>
            </a:lvl1pPr>
          </a:lstStyle>
          <a:p>
            <a:pPr>
              <a:defRPr/>
            </a:pPr>
            <a:fld id="{9E68A2C4-F946-4967-A891-7AC9886D9BA5}" type="datetimeFigureOut">
              <a:rPr lang="ru-RU"/>
              <a:pPr>
                <a:defRPr/>
              </a:pPr>
              <a:t>03.11.2012</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C91816B4-9580-45F6-B9F4-A13E148FA5C5}" type="slidenum">
              <a:rPr lang="ru-RU"/>
              <a:pPr>
                <a:defRPr/>
              </a:pPr>
              <a:t>‹#›</a:t>
            </a:fld>
            <a:endParaRPr lang="ru-RU"/>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Date Placeholder 4"/>
          <p:cNvSpPr>
            <a:spLocks noGrp="1"/>
          </p:cNvSpPr>
          <p:nvPr>
            <p:ph type="dt" sz="half" idx="10"/>
          </p:nvPr>
        </p:nvSpPr>
        <p:spPr/>
        <p:txBody>
          <a:bodyPr/>
          <a:lstStyle>
            <a:lvl1pPr>
              <a:defRPr/>
            </a:lvl1pPr>
          </a:lstStyle>
          <a:p>
            <a:pPr>
              <a:defRPr/>
            </a:pPr>
            <a:fld id="{D1E1C726-D23D-467A-A6D0-60663B88C2C6}" type="datetimeFigureOut">
              <a:rPr lang="ru-RU"/>
              <a:pPr>
                <a:defRPr/>
              </a:pPr>
              <a:t>03.11.2012</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A6B01C1-D62D-4786-B701-E04EAF4EC810}" type="slidenum">
              <a:rPr lang="ru-RU"/>
              <a:pPr>
                <a:defRPr/>
              </a:pPr>
              <a:t>‹#›</a:t>
            </a:fld>
            <a:endParaRPr lang="ru-RU"/>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EA242311-2810-415F-8A45-8C3428AF4347}" type="datetimeFigureOut">
              <a:rPr lang="ru-RU"/>
              <a:pPr>
                <a:defRPr/>
              </a:pPr>
              <a:t>03.11.2012</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A56E69E0-8B54-442C-BFB3-6053079BA96D}" type="slidenum">
              <a:rPr lang="ru-RU"/>
              <a:pPr>
                <a:defRPr/>
              </a:pPr>
              <a:t>‹#›</a:t>
            </a:fld>
            <a:endParaRPr lang="ru-RU"/>
          </a:p>
        </p:txBody>
      </p:sp>
      <p:grpSp>
        <p:nvGrpSpPr>
          <p:cNvPr id="1033" name="Group 1"/>
          <p:cNvGrpSpPr>
            <a:grpSpLocks/>
          </p:cNvGrpSpPr>
          <p:nvPr/>
        </p:nvGrpSpPr>
        <p:grpSpPr bwMode="auto">
          <a:xfrm>
            <a:off x="-19050" y="203200"/>
            <a:ext cx="9180513" cy="647700"/>
            <a:chOff x="-19045" y="216550"/>
            <a:chExt cx="9180548" cy="649224"/>
          </a:xfrm>
        </p:grpSpPr>
        <p:grpSp>
          <p:nvGrpSpPr>
            <p:cNvPr id="12" name="Freeform 11"/>
            <p:cNvGrpSpPr>
              <a:grpSpLocks/>
            </p:cNvGrpSpPr>
            <p:nvPr/>
          </p:nvGrpSpPr>
          <p:grpSpPr bwMode="auto">
            <a:xfrm>
              <a:off x="-6124" y="-10242"/>
              <a:ext cx="9137904" cy="1048512"/>
              <a:chOff x="-6096" y="-24384"/>
              <a:chExt cx="9137904" cy="1048512"/>
            </a:xfrm>
          </p:grpSpPr>
          <p:pic>
            <p:nvPicPr>
              <p:cNvPr id="1034" name="Freeform 11"/>
              <p:cNvPicPr>
                <a:picLocks noChangeArrowheads="1"/>
              </p:cNvPicPr>
              <p:nvPr/>
            </p:nvPicPr>
            <p:blipFill>
              <a:blip r:embed="rId13"/>
              <a:srcRect/>
              <a:stretch>
                <a:fillRect/>
              </a:stretch>
            </p:blipFill>
            <p:spPr bwMode="auto">
              <a:xfrm>
                <a:off x="-6096" y="-24384"/>
                <a:ext cx="9137904" cy="1048512"/>
              </a:xfrm>
              <a:prstGeom prst="rect">
                <a:avLst/>
              </a:prstGeom>
              <a:noFill/>
            </p:spPr>
          </p:pic>
          <p:sp>
            <p:nvSpPr>
              <p:cNvPr id="1035" name="Text Box 11"/>
              <p:cNvSpPr txBox="1">
                <a:spLocks noChangeArrowheads="1"/>
              </p:cNvSpPr>
              <p:nvPr/>
            </p:nvSpPr>
            <p:spPr bwMode="auto">
              <a:xfrm rot="21435692">
                <a:off x="-29294" y="421671"/>
                <a:ext cx="0" cy="0"/>
              </a:xfrm>
              <a:prstGeom prst="rect">
                <a:avLst/>
              </a:prstGeom>
              <a:noFill/>
              <a:ln w="9525">
                <a:noFill/>
                <a:miter lim="800000"/>
                <a:headEnd/>
                <a:tailEnd/>
              </a:ln>
            </p:spPr>
            <p:txBody>
              <a:bodyPr/>
              <a:lstStyle/>
              <a:p>
                <a:endParaRPr lang="en-US">
                  <a:latin typeface="Constantia" pitchFamily="18" charset="0"/>
                </a:endParaRPr>
              </a:p>
            </p:txBody>
          </p:sp>
        </p:gr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17" r:id="rId5"/>
    <p:sldLayoutId id="2147483716" r:id="rId6"/>
    <p:sldLayoutId id="2147483715" r:id="rId7"/>
    <p:sldLayoutId id="2147483714" r:id="rId8"/>
    <p:sldLayoutId id="2147483722" r:id="rId9"/>
    <p:sldLayoutId id="2147483713" r:id="rId10"/>
    <p:sldLayoutId id="2147483712" r:id="rId11"/>
  </p:sldLayoutIdLst>
  <p:transition>
    <p:dissolve/>
  </p:transition>
  <p:timing>
    <p:tnLst>
      <p:par>
        <p:cTn id="1" dur="indefinite" restart="never" nodeType="tmRoot"/>
      </p:par>
    </p:tnLst>
  </p:timing>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gif"/><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commons.wikimedia.org/wiki/File:View_to_Saint_Isaac's_Cathedral_by_Ivan_Smelov.jpg?uselang=ru" TargetMode="Externa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8.jpeg"/><Relationship Id="rId7" Type="http://schemas.openxmlformats.org/officeDocument/2006/relationships/image" Target="../media/image16.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hyperlink" Target="//commons.wikimedia.org/wiki/File:View_to_Saint_Isaac's_Cathedral_by_Ivan_Smelov.jpg?uselang=ru" TargetMode="External"/><Relationship Id="rId10" Type="http://schemas.openxmlformats.org/officeDocument/2006/relationships/image" Target="../media/image3.jpeg"/><Relationship Id="rId4" Type="http://schemas.openxmlformats.org/officeDocument/2006/relationships/image" Target="../media/image10.jpeg"/><Relationship Id="rId9" Type="http://schemas.openxmlformats.org/officeDocument/2006/relationships/image" Target="../media/image1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005263"/>
          </a:xfrm>
        </p:spPr>
        <p:txBody>
          <a:bodyPr/>
          <a:lstStyle/>
          <a:p>
            <a:r>
              <a:rPr lang="en-US" smtClean="0">
                <a:solidFill>
                  <a:srgbClr val="0000FF"/>
                </a:solidFill>
              </a:rPr>
              <a:t>The presentation is made by</a:t>
            </a:r>
            <a:br>
              <a:rPr lang="en-US" smtClean="0">
                <a:solidFill>
                  <a:srgbClr val="0000FF"/>
                </a:solidFill>
              </a:rPr>
            </a:br>
            <a:r>
              <a:rPr lang="en-US" smtClean="0">
                <a:solidFill>
                  <a:srgbClr val="0000FF"/>
                </a:solidFill>
              </a:rPr>
              <a:t>student of the 6</a:t>
            </a:r>
            <a:r>
              <a:rPr lang="en-US" baseline="30000" smtClean="0">
                <a:solidFill>
                  <a:srgbClr val="0000FF"/>
                </a:solidFill>
              </a:rPr>
              <a:t>th</a:t>
            </a:r>
            <a:r>
              <a:rPr lang="en-US" smtClean="0">
                <a:solidFill>
                  <a:srgbClr val="0000FF"/>
                </a:solidFill>
              </a:rPr>
              <a:t> </a:t>
            </a:r>
            <a:r>
              <a:rPr lang="ru-RU" smtClean="0">
                <a:solidFill>
                  <a:srgbClr val="0000FF"/>
                </a:solidFill>
              </a:rPr>
              <a:t>«</a:t>
            </a:r>
            <a:r>
              <a:rPr lang="en-US" smtClean="0">
                <a:solidFill>
                  <a:srgbClr val="0000FF"/>
                </a:solidFill>
              </a:rPr>
              <a:t>A</a:t>
            </a:r>
            <a:r>
              <a:rPr lang="ru-RU" smtClean="0">
                <a:solidFill>
                  <a:srgbClr val="0000FF"/>
                </a:solidFill>
              </a:rPr>
              <a:t>»</a:t>
            </a:r>
            <a:r>
              <a:rPr lang="en-US" smtClean="0">
                <a:solidFill>
                  <a:srgbClr val="0000FF"/>
                </a:solidFill>
              </a:rPr>
              <a:t> form</a:t>
            </a:r>
            <a:r>
              <a:rPr lang="ru-RU" smtClean="0">
                <a:solidFill>
                  <a:srgbClr val="0000FF"/>
                </a:solidFill>
              </a:rPr>
              <a:t>, </a:t>
            </a:r>
            <a:r>
              <a:rPr lang="en-US" smtClean="0">
                <a:solidFill>
                  <a:srgbClr val="0000FF"/>
                </a:solidFill>
              </a:rPr>
              <a:t>school </a:t>
            </a:r>
            <a:r>
              <a:rPr lang="ru-RU" smtClean="0">
                <a:solidFill>
                  <a:srgbClr val="0000FF"/>
                </a:solidFill>
              </a:rPr>
              <a:t>№797</a:t>
            </a:r>
            <a:r>
              <a:rPr lang="en-US" smtClean="0">
                <a:solidFill>
                  <a:srgbClr val="0000FF"/>
                </a:solidFill>
              </a:rPr>
              <a:t/>
            </a:r>
            <a:br>
              <a:rPr lang="en-US" smtClean="0">
                <a:solidFill>
                  <a:srgbClr val="0000FF"/>
                </a:solidFill>
              </a:rPr>
            </a:br>
            <a:r>
              <a:rPr lang="en-US" smtClean="0">
                <a:solidFill>
                  <a:srgbClr val="0000FF"/>
                </a:solidFill>
              </a:rPr>
              <a:t>Vinokurov Vladislav</a:t>
            </a:r>
            <a:r>
              <a:rPr lang="ru-RU" smtClean="0">
                <a:solidFill>
                  <a:srgbClr val="0000FF"/>
                </a:solidFill>
              </a:rPr>
              <a:t>.</a:t>
            </a:r>
          </a:p>
        </p:txBody>
      </p:sp>
      <p:sp>
        <p:nvSpPr>
          <p:cNvPr id="3" name="Объект 2"/>
          <p:cNvSpPr>
            <a:spLocks noGrp="1"/>
          </p:cNvSpPr>
          <p:nvPr>
            <p:ph idx="1"/>
          </p:nvPr>
        </p:nvSpPr>
        <p:spPr>
          <a:xfrm>
            <a:off x="457200" y="2924175"/>
            <a:ext cx="8229600" cy="3201988"/>
          </a:xfrm>
        </p:spPr>
        <p:txBody>
          <a:bodyPr>
            <a:normAutofit lnSpcReduction="10000"/>
          </a:bodyPr>
          <a:lstStyle/>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a:p>
          <a:p>
            <a:pPr marL="0" indent="0" fontAlgn="auto">
              <a:spcAft>
                <a:spcPts val="0"/>
              </a:spcAft>
              <a:buClr>
                <a:schemeClr val="accent3"/>
              </a:buClr>
              <a:buFont typeface="Wingdings 2"/>
              <a:buNone/>
              <a:defRPr/>
            </a:pPr>
            <a:endParaRPr lang="en-US" dirty="0"/>
          </a:p>
          <a:p>
            <a:pPr marL="0" indent="0" fontAlgn="auto">
              <a:spcAft>
                <a:spcPts val="0"/>
              </a:spcAft>
              <a:buClr>
                <a:schemeClr val="accent3"/>
              </a:buClr>
              <a:buFont typeface="Wingdings 2"/>
              <a:buNone/>
              <a:defRPr/>
            </a:pPr>
            <a:endParaRPr lang="en-US" dirty="0" smtClean="0"/>
          </a:p>
          <a:p>
            <a:pPr marL="0" indent="0" fontAlgn="auto">
              <a:spcAft>
                <a:spcPts val="0"/>
              </a:spcAft>
              <a:buClr>
                <a:schemeClr val="accent3"/>
              </a:buClr>
              <a:buFont typeface="Wingdings 2"/>
              <a:buNone/>
              <a:defRPr/>
            </a:pPr>
            <a:r>
              <a:rPr lang="en-US" dirty="0">
                <a:solidFill>
                  <a:srgbClr val="0000FF"/>
                </a:solidFill>
              </a:rPr>
              <a:t> </a:t>
            </a:r>
            <a:r>
              <a:rPr lang="en-US" dirty="0" smtClean="0">
                <a:solidFill>
                  <a:srgbClr val="0000FF"/>
                </a:solidFill>
              </a:rPr>
              <a:t>                                  Moscow 2012                                       </a:t>
            </a:r>
            <a:endParaRPr lang="ru-RU" dirty="0">
              <a:solidFill>
                <a:srgbClr val="0000FF"/>
              </a:solidFill>
            </a:endParaRPr>
          </a:p>
        </p:txBody>
      </p:sp>
    </p:spTree>
  </p:cSld>
  <p:clrMapOvr>
    <a:masterClrMapping/>
  </p:clrMapOvr>
  <p:transition advClick="0" advTm="7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6" presetClass="entr" presetSubtype="16" fill="hold" grpId="0" nodeType="withEffect">
                                  <p:stCondLst>
                                    <p:cond delay="200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circle(in)">
                                      <p:cBhvr>
                                        <p:cTn id="1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913" y="2565400"/>
            <a:ext cx="7200900" cy="792163"/>
          </a:xfrm>
        </p:spPr>
        <p:txBody>
          <a:bodyPr>
            <a:normAutofit fontScale="90000"/>
          </a:bodyPr>
          <a:lstStyle/>
          <a:p>
            <a:pPr fontAlgn="auto">
              <a:spcAft>
                <a:spcPts val="0"/>
              </a:spcAft>
              <a:defRPr/>
            </a:pPr>
            <a:r>
              <a:rPr lang="en-US" dirty="0" smtClean="0">
                <a:solidFill>
                  <a:srgbClr val="0070C0"/>
                </a:solidFill>
              </a:rPr>
              <a:t>THANK YOU FOR ATTENTION</a:t>
            </a:r>
            <a:endParaRPr lang="ru-RU" dirty="0">
              <a:solidFill>
                <a:srgbClr val="0070C0"/>
              </a:solidFill>
            </a:endParaRPr>
          </a:p>
        </p:txBody>
      </p:sp>
      <p:sp>
        <p:nvSpPr>
          <p:cNvPr id="22530" name="Содержимое 2"/>
          <p:cNvSpPr>
            <a:spLocks noGrp="1"/>
          </p:cNvSpPr>
          <p:nvPr>
            <p:ph idx="1"/>
          </p:nvPr>
        </p:nvSpPr>
        <p:spPr>
          <a:xfrm>
            <a:off x="428625" y="4221163"/>
            <a:ext cx="8258175" cy="1905000"/>
          </a:xfrm>
        </p:spPr>
        <p:txBody>
          <a:bodyPr/>
          <a:lstStyle/>
          <a:p>
            <a:endParaRPr lang="ru-RU" smtClean="0"/>
          </a:p>
        </p:txBody>
      </p:sp>
    </p:spTree>
  </p:cSld>
  <p:clrMapOvr>
    <a:masterClrMapping/>
  </p:clrMapOvr>
  <p:transition advClick="0" advTm="5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Санкт Питербург"/>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2" name="Заголовок 1"/>
          <p:cNvPicPr>
            <a:picLocks noGrp="1" noChangeArrowheads="1"/>
          </p:cNvPicPr>
          <p:nvPr>
            <p:ph type="ctrTitle"/>
          </p:nvPr>
        </p:nvPicPr>
        <p:blipFill>
          <a:blip r:embed="rId3"/>
          <a:srcRect/>
          <a:stretch>
            <a:fillRect/>
          </a:stretch>
        </p:blipFill>
        <p:spPr>
          <a:xfrm>
            <a:off x="530225" y="695325"/>
            <a:ext cx="8643938" cy="2578100"/>
          </a:xfrm>
        </p:spPr>
      </p:pic>
      <p:sp>
        <p:nvSpPr>
          <p:cNvPr id="14339" name="Подзаголовок 2"/>
          <p:cNvSpPr>
            <a:spLocks noGrp="1"/>
          </p:cNvSpPr>
          <p:nvPr>
            <p:ph type="subTitle" idx="1"/>
          </p:nvPr>
        </p:nvSpPr>
        <p:spPr>
          <a:xfrm>
            <a:off x="533400" y="3228975"/>
            <a:ext cx="7854950" cy="1752600"/>
          </a:xfrm>
        </p:spPr>
        <p:txBody>
          <a:bodyPr/>
          <a:lstStyle/>
          <a:p>
            <a:pPr marR="0"/>
            <a:endParaRPr lang="ru-RU" smtClean="0"/>
          </a:p>
        </p:txBody>
      </p:sp>
      <p:graphicFrame>
        <p:nvGraphicFramePr>
          <p:cNvPr id="4" name="Таблица 3"/>
          <p:cNvGraphicFramePr>
            <a:graphicFrameLocks noGrp="1"/>
          </p:cNvGraphicFramePr>
          <p:nvPr/>
        </p:nvGraphicFramePr>
        <p:xfrm>
          <a:off x="10715625" y="2143125"/>
          <a:ext cx="2892425" cy="274638"/>
        </p:xfrm>
        <a:graphic>
          <a:graphicData uri="http://schemas.openxmlformats.org/drawingml/2006/table">
            <a:tbl>
              <a:tblPr/>
              <a:tblGrid>
                <a:gridCol w="2714644"/>
                <a:gridCol w="177882"/>
              </a:tblGrid>
              <a:tr h="260327">
                <a:tc>
                  <a:txBody>
                    <a:bodyPr/>
                    <a:lstStyle/>
                    <a:p>
                      <a:endParaRPr lang="ru-RU" dirty="0"/>
                    </a:p>
                  </a:txBody>
                  <a:tcPr marL="0" marR="0" marT="0" marB="0" anchor="ctr">
                    <a:lnL>
                      <a:noFill/>
                    </a:lnL>
                    <a:lnR>
                      <a:noFill/>
                    </a:lnR>
                    <a:lnT>
                      <a:noFill/>
                    </a:lnT>
                    <a:lnB>
                      <a:noFill/>
                    </a:lnB>
                  </a:tcPr>
                </a:tc>
                <a:tc>
                  <a:txBody>
                    <a:bodyPr/>
                    <a:lstStyle/>
                    <a:p>
                      <a:endParaRPr lang="ru-RU" dirty="0"/>
                    </a:p>
                  </a:txBody>
                  <a:tcPr marL="0" marR="0" marT="0" marB="0" anchor="ctr">
                    <a:lnL>
                      <a:noFill/>
                    </a:lnL>
                    <a:lnR>
                      <a:noFill/>
                    </a:lnR>
                    <a:lnT>
                      <a:noFill/>
                    </a:lnT>
                    <a:lnB>
                      <a:noFill/>
                    </a:lnB>
                  </a:tcPr>
                </a:tc>
              </a:tr>
            </a:tbl>
          </a:graphicData>
        </a:graphic>
      </p:graphicFrame>
      <p:pic>
        <p:nvPicPr>
          <p:cNvPr id="14343" name="Picture 1" descr="http://xolst.com.ua/images/lt.jpg"/>
          <p:cNvPicPr>
            <a:picLocks noChangeAspect="1" noChangeArrowheads="1"/>
          </p:cNvPicPr>
          <p:nvPr/>
        </p:nvPicPr>
        <p:blipFill>
          <a:blip r:embed="rId4"/>
          <a:srcRect/>
          <a:stretch>
            <a:fillRect/>
          </a:stretch>
        </p:blipFill>
        <p:spPr bwMode="auto">
          <a:xfrm>
            <a:off x="0" y="0"/>
            <a:ext cx="180975" cy="152400"/>
          </a:xfrm>
          <a:prstGeom prst="rect">
            <a:avLst/>
          </a:prstGeom>
          <a:noFill/>
          <a:ln w="9525">
            <a:noFill/>
            <a:miter lim="800000"/>
            <a:headEnd/>
            <a:tailEnd/>
          </a:ln>
        </p:spPr>
      </p:pic>
      <p:pic>
        <p:nvPicPr>
          <p:cNvPr id="14344" name="Picture 2" descr="http://xolst.com.ua/images/rt.jpg"/>
          <p:cNvPicPr>
            <a:picLocks noChangeAspect="1" noChangeArrowheads="1"/>
          </p:cNvPicPr>
          <p:nvPr/>
        </p:nvPicPr>
        <p:blipFill>
          <a:blip r:embed="rId5"/>
          <a:srcRect/>
          <a:stretch>
            <a:fillRect/>
          </a:stretch>
        </p:blipFill>
        <p:spPr bwMode="auto">
          <a:xfrm>
            <a:off x="0" y="0"/>
            <a:ext cx="161925" cy="152400"/>
          </a:xfrm>
          <a:prstGeom prst="rect">
            <a:avLst/>
          </a:prstGeom>
          <a:noFill/>
          <a:ln w="9525">
            <a:noFill/>
            <a:miter lim="800000"/>
            <a:headEnd/>
            <a:tailEnd/>
          </a:ln>
        </p:spPr>
      </p:pic>
    </p:spTree>
  </p:cSld>
  <p:clrMapOvr>
    <a:masterClrMapping/>
  </p:clrMapOvr>
  <p:transition advClick="0" advTm="500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http://s59.radikal.ru/i165/0811/95/68cb1b5ad8e2.jpg"/>
          <p:cNvPicPr>
            <a:picLocks noChangeAspect="1" noChangeArrowheads="1"/>
          </p:cNvPicPr>
          <p:nvPr/>
        </p:nvPicPr>
        <p:blipFill>
          <a:blip r:embed="rId2"/>
          <a:srcRect/>
          <a:stretch>
            <a:fillRect/>
          </a:stretch>
        </p:blipFill>
        <p:spPr bwMode="auto">
          <a:xfrm>
            <a:off x="0" y="765175"/>
            <a:ext cx="9144000" cy="6092825"/>
          </a:xfrm>
          <a:prstGeom prst="rect">
            <a:avLst/>
          </a:prstGeom>
          <a:noFill/>
          <a:ln w="9525">
            <a:noFill/>
            <a:miter lim="800000"/>
            <a:headEnd/>
            <a:tailEnd/>
          </a:ln>
        </p:spPr>
      </p:pic>
      <p:sp>
        <p:nvSpPr>
          <p:cNvPr id="2" name="Заголовок 1"/>
          <p:cNvSpPr>
            <a:spLocks noGrp="1"/>
          </p:cNvSpPr>
          <p:nvPr>
            <p:ph type="title"/>
          </p:nvPr>
        </p:nvSpPr>
        <p:spPr>
          <a:xfrm>
            <a:off x="1785938" y="428625"/>
            <a:ext cx="6229350" cy="46038"/>
          </a:xfrm>
        </p:spPr>
        <p:txBody>
          <a:bodyPr>
            <a:normAutofit fontScale="90000"/>
          </a:bodyPr>
          <a:lstStyle/>
          <a:p>
            <a:pPr fontAlgn="auto">
              <a:spcAft>
                <a:spcPts val="0"/>
              </a:spcAft>
              <a:defRPr/>
            </a:pPr>
            <a:endParaRPr lang="ru-RU" dirty="0"/>
          </a:p>
        </p:txBody>
      </p:sp>
      <p:sp>
        <p:nvSpPr>
          <p:cNvPr id="3" name="Содержимое 2"/>
          <p:cNvSpPr>
            <a:spLocks noGrp="1"/>
          </p:cNvSpPr>
          <p:nvPr>
            <p:ph idx="1"/>
          </p:nvPr>
        </p:nvSpPr>
        <p:spPr>
          <a:xfrm>
            <a:off x="457200" y="714375"/>
            <a:ext cx="8229600" cy="1490663"/>
          </a:xfrm>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solidFill>
                  <a:srgbClr val="FFFF00"/>
                </a:solidFill>
              </a:rPr>
              <a:t>My  trip I spent in the St. Petersburg.</a:t>
            </a:r>
          </a:p>
          <a:p>
            <a:pPr marL="274320" indent="-274320" fontAlgn="auto">
              <a:spcAft>
                <a:spcPts val="0"/>
              </a:spcAft>
              <a:buClr>
                <a:schemeClr val="accent3"/>
              </a:buClr>
              <a:buFont typeface="Wingdings 2"/>
              <a:buChar char=""/>
              <a:defRPr/>
            </a:pPr>
            <a:r>
              <a:rPr lang="en-US" dirty="0" smtClean="0">
                <a:solidFill>
                  <a:srgbClr val="FFFF00"/>
                </a:solidFill>
              </a:rPr>
              <a:t>I was in the Hermitage. State Hermitage in St. Petersburg is the largest in Russia and one of the world's largest art and cultural museums, Federal State budgetary institution.</a:t>
            </a:r>
            <a:endParaRPr lang="ru-RU" dirty="0">
              <a:solidFill>
                <a:srgbClr val="FFFF00"/>
              </a:solidFill>
            </a:endParaRPr>
          </a:p>
        </p:txBody>
      </p:sp>
    </p:spTree>
  </p:cSld>
  <p:clrMapOvr>
    <a:masterClrMapping/>
  </p:clrMapOvr>
  <p:transition advClick="0" advTm="10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http://www.trial-tour.ru/spb/morskaja_stolica/bolshoj_dvorets_i_bolshoj_kaskad_petergof.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6386"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a:xfrm>
            <a:off x="457200" y="115888"/>
            <a:ext cx="8229600" cy="3313112"/>
          </a:xfrm>
        </p:spPr>
        <p:txBody>
          <a:bodyPr/>
          <a:lstStyle/>
          <a:p>
            <a:r>
              <a:rPr lang="en-US" smtClean="0">
                <a:solidFill>
                  <a:srgbClr val="FFFF00"/>
                </a:solidFill>
              </a:rPr>
              <a:t>I was in the Peterhof. Peterhof was founded in 1710 as the Imperial country residence, the status of the city - in 1762. The city is a monument of world architecture and the palace and park art XVIII-XIX centuries Museum "Peterhof". </a:t>
            </a:r>
            <a:endParaRPr lang="ru-RU" smtClean="0">
              <a:solidFill>
                <a:srgbClr val="FFFF00"/>
              </a:solidFill>
            </a:endParaRPr>
          </a:p>
        </p:txBody>
      </p:sp>
    </p:spTree>
  </p:cSld>
  <p:clrMapOvr>
    <a:masterClrMapping/>
  </p:clrMapOvr>
  <p:transition advClick="0" advTm="10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7" descr="http://zarubezhom.com/Images/SpasNaRroviPolMagen.jpg"/>
          <p:cNvPicPr>
            <a:picLocks noChangeAspect="1" noChangeArrowheads="1"/>
          </p:cNvPicPr>
          <p:nvPr/>
        </p:nvPicPr>
        <p:blipFill>
          <a:blip r:embed="rId2"/>
          <a:srcRect/>
          <a:stretch>
            <a:fillRect/>
          </a:stretch>
        </p:blipFill>
        <p:spPr bwMode="auto">
          <a:xfrm>
            <a:off x="4071938" y="0"/>
            <a:ext cx="5072062" cy="3286125"/>
          </a:xfrm>
          <a:prstGeom prst="rect">
            <a:avLst/>
          </a:prstGeom>
          <a:noFill/>
          <a:ln w="9525">
            <a:noFill/>
            <a:miter lim="800000"/>
            <a:headEnd/>
            <a:tailEnd/>
          </a:ln>
        </p:spPr>
      </p:pic>
      <p:pic>
        <p:nvPicPr>
          <p:cNvPr id="17410" name="Picture 4" descr="http://www.neizvestniy-geniy.ru/images/works/photo/1/small/64282_1.jpg"/>
          <p:cNvPicPr>
            <a:picLocks noChangeAspect="1" noChangeArrowheads="1"/>
          </p:cNvPicPr>
          <p:nvPr/>
        </p:nvPicPr>
        <p:blipFill>
          <a:blip r:embed="rId3"/>
          <a:srcRect/>
          <a:stretch>
            <a:fillRect/>
          </a:stretch>
        </p:blipFill>
        <p:spPr bwMode="auto">
          <a:xfrm>
            <a:off x="0" y="0"/>
            <a:ext cx="4071938" cy="6858000"/>
          </a:xfrm>
          <a:prstGeom prst="rect">
            <a:avLst/>
          </a:prstGeom>
          <a:noFill/>
          <a:ln w="9525">
            <a:noFill/>
            <a:miter lim="800000"/>
            <a:headEnd/>
            <a:tailEnd/>
          </a:ln>
        </p:spPr>
      </p:pic>
      <p:pic>
        <p:nvPicPr>
          <p:cNvPr id="17411" name="Picture 2" descr="http://www.isaac.spb.ru/Pictures/big668571117921946.jpg"/>
          <p:cNvPicPr>
            <a:picLocks noChangeAspect="1" noChangeArrowheads="1"/>
          </p:cNvPicPr>
          <p:nvPr/>
        </p:nvPicPr>
        <p:blipFill>
          <a:blip r:embed="rId4"/>
          <a:srcRect/>
          <a:stretch>
            <a:fillRect/>
          </a:stretch>
        </p:blipFill>
        <p:spPr bwMode="auto">
          <a:xfrm>
            <a:off x="4057650" y="3286125"/>
            <a:ext cx="5086350" cy="3571875"/>
          </a:xfrm>
          <a:prstGeom prst="rect">
            <a:avLst/>
          </a:prstGeom>
          <a:noFill/>
          <a:ln w="9525">
            <a:noFill/>
            <a:miter lim="800000"/>
            <a:headEnd/>
            <a:tailEnd/>
          </a:ln>
        </p:spPr>
      </p:pic>
      <p:sp>
        <p:nvSpPr>
          <p:cNvPr id="17412"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a:xfrm>
            <a:off x="9525" y="4076700"/>
            <a:ext cx="4048125" cy="2736850"/>
          </a:xfrm>
        </p:spPr>
        <p:txBody>
          <a:bodyPr>
            <a:normAutofit fontScale="62500" lnSpcReduction="20000"/>
          </a:bodyPr>
          <a:lstStyle/>
          <a:p>
            <a:pPr marL="274320" indent="-274320" fontAlgn="auto">
              <a:spcAft>
                <a:spcPts val="0"/>
              </a:spcAft>
              <a:buClr>
                <a:schemeClr val="accent3"/>
              </a:buClr>
              <a:buFont typeface="Wingdings 2"/>
              <a:buChar char=""/>
              <a:defRPr/>
            </a:pPr>
            <a:r>
              <a:rPr lang="en-US" dirty="0" smtClean="0">
                <a:solidFill>
                  <a:srgbClr val="FFFF00"/>
                </a:solidFill>
              </a:rPr>
              <a:t>I was in the Savior on Spilled Blood.</a:t>
            </a:r>
          </a:p>
          <a:p>
            <a:pPr marL="274320" indent="-274320" fontAlgn="auto">
              <a:spcAft>
                <a:spcPts val="0"/>
              </a:spcAft>
              <a:buClr>
                <a:schemeClr val="accent3"/>
              </a:buClr>
              <a:buFont typeface="Wingdings 2"/>
              <a:buChar char=""/>
              <a:defRPr/>
            </a:pPr>
            <a:r>
              <a:rPr lang="en-US" dirty="0" smtClean="0">
                <a:solidFill>
                  <a:srgbClr val="FFFF00"/>
                </a:solidFill>
              </a:rPr>
              <a:t>Church of the Savior on the Blood of Christ, Church of the Savior on the Spilled Blood in St. Petersburg - Orthodox </a:t>
            </a:r>
            <a:r>
              <a:rPr lang="en-US" dirty="0" err="1" smtClean="0">
                <a:solidFill>
                  <a:srgbClr val="FFFF00"/>
                </a:solidFill>
              </a:rPr>
              <a:t>odnoprestolny</a:t>
            </a:r>
            <a:r>
              <a:rPr lang="en-US" dirty="0" smtClean="0">
                <a:solidFill>
                  <a:srgbClr val="FFFF00"/>
                </a:solidFill>
              </a:rPr>
              <a:t> Memorial Church of the Resurrection of Christ, erected in memory of the fact that this place March 1, 1881 in an attack was mortally wounded by the Emperor Alexander II (expression on the blood indicates blood king). The temple was built as a monument to Tsar-Martyr of the money raised throughout </a:t>
            </a:r>
            <a:r>
              <a:rPr lang="en-US" dirty="0" smtClean="0">
                <a:solidFill>
                  <a:schemeClr val="bg1"/>
                </a:solidFill>
              </a:rPr>
              <a:t>Russia.</a:t>
            </a:r>
            <a:endParaRPr lang="ru-RU" dirty="0">
              <a:solidFill>
                <a:schemeClr val="bg1"/>
              </a:solidFill>
            </a:endParaRPr>
          </a:p>
        </p:txBody>
      </p:sp>
      <p:pic>
        <p:nvPicPr>
          <p:cNvPr id="17414" name="Picture 8" descr="http://yandex.st/lego/_/La6qi18Z8LwgnZdsAr1qy1GwCwo.gif"/>
          <p:cNvPicPr>
            <a:picLocks noChangeAspect="1" noChangeArrowheads="1"/>
          </p:cNvPicPr>
          <p:nvPr/>
        </p:nvPicPr>
        <p:blipFill>
          <a:blip r:embed="rId5"/>
          <a:srcRect/>
          <a:stretch>
            <a:fillRect/>
          </a:stretch>
        </p:blipFill>
        <p:spPr bwMode="auto">
          <a:xfrm>
            <a:off x="0" y="0"/>
            <a:ext cx="9525" cy="9525"/>
          </a:xfrm>
          <a:prstGeom prst="rect">
            <a:avLst/>
          </a:prstGeom>
          <a:noFill/>
          <a:ln w="9525">
            <a:noFill/>
            <a:miter lim="800000"/>
            <a:headEnd/>
            <a:tailEnd/>
          </a:ln>
        </p:spPr>
      </p:pic>
    </p:spTree>
  </p:cSld>
  <p:clrMapOvr>
    <a:masterClrMapping/>
  </p:clrMapOvr>
  <p:transition advClick="0" advTm="12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1000"/>
                                        <p:tgtEl>
                                          <p:spTgt spid="3">
                                            <p:txEl>
                                              <p:pRg st="0" end="0"/>
                                            </p:tx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350"/>
            <a:ext cx="8229600" cy="2447925"/>
          </a:xfrm>
        </p:spPr>
        <p:txBody>
          <a:bodyPr>
            <a:normAutofit fontScale="90000"/>
          </a:bodyPr>
          <a:lstStyle/>
          <a:p>
            <a:pPr fontAlgn="auto">
              <a:spcAft>
                <a:spcPts val="0"/>
              </a:spcAft>
              <a:defRPr/>
            </a:pPr>
            <a:r>
              <a:rPr lang="en-US" sz="1600" dirty="0">
                <a:solidFill>
                  <a:srgbClr val="002060"/>
                </a:solidFill>
              </a:rPr>
              <a:t>Alexander </a:t>
            </a:r>
            <a:r>
              <a:rPr lang="en-US" sz="1600" dirty="0" err="1">
                <a:solidFill>
                  <a:srgbClr val="002060"/>
                </a:solidFill>
              </a:rPr>
              <a:t>Nevsky</a:t>
            </a:r>
            <a:r>
              <a:rPr lang="en-US" sz="1600" dirty="0">
                <a:solidFill>
                  <a:srgbClr val="002060"/>
                </a:solidFill>
              </a:rPr>
              <a:t/>
            </a:r>
            <a:br>
              <a:rPr lang="en-US" sz="1600" dirty="0">
                <a:solidFill>
                  <a:srgbClr val="002060"/>
                </a:solidFill>
              </a:rPr>
            </a:br>
            <a:r>
              <a:rPr lang="en-US" sz="1600" dirty="0">
                <a:solidFill>
                  <a:srgbClr val="002060"/>
                </a:solidFill>
              </a:rPr>
              <a:t>Established: 1959 - 1965</a:t>
            </a:r>
            <a:br>
              <a:rPr lang="en-US" sz="1600" dirty="0">
                <a:solidFill>
                  <a:srgbClr val="002060"/>
                </a:solidFill>
              </a:rPr>
            </a:br>
            <a:r>
              <a:rPr lang="en-US" sz="1600" dirty="0">
                <a:solidFill>
                  <a:srgbClr val="002060"/>
                </a:solidFill>
              </a:rPr>
              <a:t>The bridge is 629 m</a:t>
            </a:r>
            <a:br>
              <a:rPr lang="en-US" sz="1600" dirty="0">
                <a:solidFill>
                  <a:srgbClr val="002060"/>
                </a:solidFill>
              </a:rPr>
            </a:br>
            <a:r>
              <a:rPr lang="en-US" sz="1600" dirty="0">
                <a:solidFill>
                  <a:srgbClr val="002060"/>
                </a:solidFill>
              </a:rPr>
              <a:t>Width: 35 m</a:t>
            </a:r>
            <a:br>
              <a:rPr lang="en-US" sz="1600" dirty="0">
                <a:solidFill>
                  <a:srgbClr val="002060"/>
                </a:solidFill>
              </a:rPr>
            </a:br>
            <a:r>
              <a:rPr lang="en-US" sz="1600" dirty="0">
                <a:solidFill>
                  <a:srgbClr val="002060"/>
                </a:solidFill>
              </a:rPr>
              <a:t/>
            </a:r>
            <a:br>
              <a:rPr lang="en-US" sz="1600" dirty="0">
                <a:solidFill>
                  <a:srgbClr val="002060"/>
                </a:solidFill>
              </a:rPr>
            </a:br>
            <a:r>
              <a:rPr lang="en-US" sz="1600" dirty="0">
                <a:solidFill>
                  <a:srgbClr val="002060"/>
                </a:solidFill>
              </a:rPr>
              <a:t>Strategically building a bridge was needed to solve the traffic problems of Malaya </a:t>
            </a:r>
            <a:r>
              <a:rPr lang="en-US" sz="1600" dirty="0" err="1">
                <a:solidFill>
                  <a:srgbClr val="002060"/>
                </a:solidFill>
              </a:rPr>
              <a:t>Okhta</a:t>
            </a:r>
            <a:r>
              <a:rPr lang="en-US" sz="1600" dirty="0">
                <a:solidFill>
                  <a:srgbClr val="002060"/>
                </a:solidFill>
              </a:rPr>
              <a:t>. Structure built by the architects of the Leningrad branch of the Academy of Building and Architecture of the USSR. In 2000 - 2001 years. reconstruction of the bridge project engineer AA </a:t>
            </a:r>
            <a:r>
              <a:rPr lang="en-US" sz="1600" dirty="0" err="1">
                <a:solidFill>
                  <a:srgbClr val="002060"/>
                </a:solidFill>
              </a:rPr>
              <a:t>Zhurdina</a:t>
            </a:r>
            <a:r>
              <a:rPr lang="en-US" sz="1600" dirty="0">
                <a:solidFill>
                  <a:srgbClr val="002060"/>
                </a:solidFill>
              </a:rPr>
              <a:t> under the direction of Vladimir Pavlov. Today, the Alexander </a:t>
            </a:r>
            <a:r>
              <a:rPr lang="en-US" sz="1600" dirty="0" err="1">
                <a:solidFill>
                  <a:srgbClr val="002060"/>
                </a:solidFill>
              </a:rPr>
              <a:t>Nevsky</a:t>
            </a:r>
            <a:r>
              <a:rPr lang="en-US" sz="1600" dirty="0">
                <a:solidFill>
                  <a:srgbClr val="002060"/>
                </a:solidFill>
              </a:rPr>
              <a:t> Bridge fits well with the architectural ensemble of the city</a:t>
            </a:r>
            <a:r>
              <a:rPr lang="ru-RU" dirty="0">
                <a:solidFill>
                  <a:srgbClr val="002060"/>
                </a:solidFill>
              </a:rPr>
              <a:t/>
            </a:r>
            <a:br>
              <a:rPr lang="ru-RU" dirty="0">
                <a:solidFill>
                  <a:srgbClr val="002060"/>
                </a:solidFill>
              </a:rPr>
            </a:br>
            <a:endParaRPr lang="ru-RU" dirty="0">
              <a:solidFill>
                <a:srgbClr val="002060"/>
              </a:solidFill>
            </a:endParaRPr>
          </a:p>
        </p:txBody>
      </p:sp>
      <p:pic>
        <p:nvPicPr>
          <p:cNvPr id="4" name="Picture 4" descr="http://razvodka-mostov.ru/_images/t_bridge.jpg"/>
          <p:cNvPicPr>
            <a:picLocks noGrp="1" noChangeAspect="1" noChangeArrowheads="1"/>
          </p:cNvPicPr>
          <p:nvPr>
            <p:ph idx="1"/>
          </p:nvPr>
        </p:nvPicPr>
        <p:blipFill>
          <a:blip r:embed="rId2"/>
          <a:srcRect/>
          <a:stretch>
            <a:fillRect/>
          </a:stretch>
        </p:blipFill>
        <p:spPr>
          <a:xfrm>
            <a:off x="184150" y="1989138"/>
            <a:ext cx="8926513" cy="4868862"/>
          </a:xfrm>
        </p:spPr>
      </p:pic>
    </p:spTree>
  </p:cSld>
  <p:clrMapOvr>
    <a:masterClrMapping/>
  </p:clrMapOvr>
  <p:transition advClick="0" advTm="10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6"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http://www.metronews.ru/novosti/pered-isakiem-spojut-v-karaoke/Tpokep---gcebDINNuEqJs/42689573_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9458"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a:xfrm>
            <a:off x="179388" y="260350"/>
            <a:ext cx="4248150" cy="1944688"/>
          </a:xfrm>
        </p:spPr>
        <p:txBody>
          <a:bodyPr>
            <a:normAutofit fontScale="77500" lnSpcReduction="20000"/>
          </a:bodyPr>
          <a:lstStyle/>
          <a:p>
            <a:pPr marL="274320" indent="-274320" fontAlgn="auto">
              <a:spcAft>
                <a:spcPts val="0"/>
              </a:spcAft>
              <a:buClr>
                <a:schemeClr val="accent3"/>
              </a:buClr>
              <a:buFont typeface="Wingdings 2"/>
              <a:buChar char=""/>
              <a:defRPr/>
            </a:pPr>
            <a:r>
              <a:rPr lang="en-US" dirty="0" smtClean="0">
                <a:solidFill>
                  <a:srgbClr val="FFFF00"/>
                </a:solidFill>
              </a:rPr>
              <a:t>I was in the St. Isaac's Cathedral.</a:t>
            </a:r>
          </a:p>
          <a:p>
            <a:pPr marL="274320" indent="-274320" fontAlgn="auto">
              <a:spcAft>
                <a:spcPts val="0"/>
              </a:spcAft>
              <a:buClr>
                <a:schemeClr val="accent3"/>
              </a:buClr>
              <a:buFont typeface="Wingdings 2"/>
              <a:buChar char=""/>
              <a:defRPr/>
            </a:pPr>
            <a:r>
              <a:rPr lang="en-US" dirty="0" smtClean="0">
                <a:solidFill>
                  <a:srgbClr val="FFFF00"/>
                </a:solidFill>
              </a:rPr>
              <a:t> It was built in  1818-1858 years by the architect </a:t>
            </a:r>
            <a:r>
              <a:rPr lang="en-US" dirty="0" err="1" smtClean="0">
                <a:solidFill>
                  <a:srgbClr val="FFFF00"/>
                </a:solidFill>
              </a:rPr>
              <a:t>Auguste</a:t>
            </a:r>
            <a:r>
              <a:rPr lang="en-US" dirty="0" smtClean="0">
                <a:solidFill>
                  <a:srgbClr val="FFFF00"/>
                </a:solidFill>
              </a:rPr>
              <a:t> </a:t>
            </a:r>
            <a:r>
              <a:rPr lang="en-US" dirty="0" err="1" smtClean="0">
                <a:solidFill>
                  <a:srgbClr val="FFFF00"/>
                </a:solidFill>
              </a:rPr>
              <a:t>Montferrand</a:t>
            </a:r>
            <a:r>
              <a:rPr lang="en-US" dirty="0" smtClean="0">
                <a:solidFill>
                  <a:srgbClr val="FFFF00"/>
                </a:solidFill>
              </a:rPr>
              <a:t>, oversaw the construction of Emperor Nicholas I, the chairman of the commission building was Carl </a:t>
            </a:r>
            <a:r>
              <a:rPr lang="en-US" dirty="0" err="1" smtClean="0">
                <a:solidFill>
                  <a:srgbClr val="FFFF00"/>
                </a:solidFill>
              </a:rPr>
              <a:t>Opperman</a:t>
            </a:r>
            <a:r>
              <a:rPr lang="en-US" dirty="0" smtClean="0">
                <a:solidFill>
                  <a:srgbClr val="FFFF00"/>
                </a:solidFill>
              </a:rPr>
              <a:t>.</a:t>
            </a:r>
            <a:endParaRPr lang="ru-RU" dirty="0">
              <a:solidFill>
                <a:srgbClr val="FFFF00"/>
              </a:solidFill>
            </a:endParaRPr>
          </a:p>
        </p:txBody>
      </p:sp>
      <p:pic>
        <p:nvPicPr>
          <p:cNvPr id="13316" name="Picture 4" descr="Исаакиевский собор на закате">
            <a:hlinkClick r:id="rId3" tooltip="Исаакиевский собор на закате"/>
          </p:cNvPr>
          <p:cNvPicPr>
            <a:picLocks noChangeAspect="1" noChangeArrowheads="1"/>
          </p:cNvPicPr>
          <p:nvPr/>
        </p:nvPicPr>
        <p:blipFill>
          <a:blip r:embed="rId4"/>
          <a:srcRect/>
          <a:stretch>
            <a:fillRect/>
          </a:stretch>
        </p:blipFill>
        <p:spPr bwMode="auto">
          <a:xfrm>
            <a:off x="5580063" y="476250"/>
            <a:ext cx="3276600" cy="2376488"/>
          </a:xfrm>
          <a:prstGeom prst="rect">
            <a:avLst/>
          </a:prstGeom>
          <a:noFill/>
          <a:ln w="9525">
            <a:noFill/>
            <a:miter lim="800000"/>
            <a:headEnd/>
            <a:tailEnd/>
          </a:ln>
        </p:spPr>
      </p:pic>
    </p:spTree>
  </p:cSld>
  <p:clrMapOvr>
    <a:masterClrMapping/>
  </p:clrMapOvr>
  <p:transition advClick="0" advTm="10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1000"/>
                                        <p:tgtEl>
                                          <p:spTgt spid="13316"/>
                                        </p:tgtEl>
                                      </p:cBhvr>
                                    </p:animEffect>
                                    <p:anim calcmode="lin" valueType="num">
                                      <p:cBhvr>
                                        <p:cTn id="8" dur="1000" fill="hold"/>
                                        <p:tgtEl>
                                          <p:spTgt spid="13316"/>
                                        </p:tgtEl>
                                        <p:attrNameLst>
                                          <p:attrName>ppt_w</p:attrName>
                                        </p:attrNameLst>
                                      </p:cBhvr>
                                      <p:tavLst>
                                        <p:tav tm="0" fmla="#ppt_w*sin(2.5*pi*$)">
                                          <p:val>
                                            <p:fltVal val="0"/>
                                          </p:val>
                                        </p:tav>
                                        <p:tav tm="100000">
                                          <p:val>
                                            <p:fltVal val="1"/>
                                          </p:val>
                                        </p:tav>
                                      </p:tavLst>
                                    </p:anim>
                                    <p:anim calcmode="lin" valueType="num">
                                      <p:cBhvr>
                                        <p:cTn id="9" dur="1000" fill="hold"/>
                                        <p:tgtEl>
                                          <p:spTgt spid="13316"/>
                                        </p:tgtEl>
                                        <p:attrNameLst>
                                          <p:attrName>ppt_h</p:attrName>
                                        </p:attrNameLst>
                                      </p:cBhvr>
                                      <p:tavLst>
                                        <p:tav tm="0">
                                          <p:val>
                                            <p:strVal val="#ppt_h"/>
                                          </p:val>
                                        </p:tav>
                                        <p:tav tm="100000">
                                          <p:val>
                                            <p:strVal val="#ppt_h"/>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http://s59.radikal.ru/i165/0811/95/68cb1b5ad8e2.jpg"/>
          <p:cNvPicPr>
            <a:picLocks noChangeAspect="1" noChangeArrowheads="1"/>
          </p:cNvPicPr>
          <p:nvPr/>
        </p:nvPicPr>
        <p:blipFill>
          <a:blip r:embed="rId2"/>
          <a:srcRect/>
          <a:stretch>
            <a:fillRect/>
          </a:stretch>
        </p:blipFill>
        <p:spPr bwMode="auto">
          <a:xfrm>
            <a:off x="6786563" y="4286250"/>
            <a:ext cx="2357437" cy="2571750"/>
          </a:xfrm>
          <a:prstGeom prst="rect">
            <a:avLst/>
          </a:prstGeom>
          <a:noFill/>
          <a:ln w="9525">
            <a:noFill/>
            <a:miter lim="800000"/>
            <a:headEnd/>
            <a:tailEnd/>
          </a:ln>
        </p:spPr>
      </p:pic>
      <p:pic>
        <p:nvPicPr>
          <p:cNvPr id="11" name="Picture 2" descr="http://www.trial-tour.ru/spb/morskaja_stolica/bolshoj_dvorets_i_bolshoj_kaskad_petergof.jpg"/>
          <p:cNvPicPr>
            <a:picLocks noChangeAspect="1" noChangeArrowheads="1"/>
          </p:cNvPicPr>
          <p:nvPr/>
        </p:nvPicPr>
        <p:blipFill>
          <a:blip r:embed="rId3"/>
          <a:srcRect/>
          <a:stretch>
            <a:fillRect/>
          </a:stretch>
        </p:blipFill>
        <p:spPr bwMode="auto">
          <a:xfrm>
            <a:off x="4500563" y="4286250"/>
            <a:ext cx="2286000" cy="2571750"/>
          </a:xfrm>
          <a:prstGeom prst="rect">
            <a:avLst/>
          </a:prstGeom>
          <a:noFill/>
          <a:ln w="9525">
            <a:noFill/>
            <a:miter lim="800000"/>
            <a:headEnd/>
            <a:tailEnd/>
          </a:ln>
        </p:spPr>
      </p:pic>
      <p:pic>
        <p:nvPicPr>
          <p:cNvPr id="10" name="Picture 4" descr="http://www.neizvestniy-geniy.ru/images/works/photo/1/small/64282_1.jpg"/>
          <p:cNvPicPr>
            <a:picLocks noChangeAspect="1" noChangeArrowheads="1"/>
          </p:cNvPicPr>
          <p:nvPr/>
        </p:nvPicPr>
        <p:blipFill>
          <a:blip r:embed="rId4"/>
          <a:srcRect/>
          <a:stretch>
            <a:fillRect/>
          </a:stretch>
        </p:blipFill>
        <p:spPr bwMode="auto">
          <a:xfrm>
            <a:off x="0" y="4286250"/>
            <a:ext cx="1785938" cy="2571750"/>
          </a:xfrm>
          <a:prstGeom prst="rect">
            <a:avLst/>
          </a:prstGeom>
          <a:noFill/>
          <a:ln w="9525">
            <a:noFill/>
            <a:miter lim="800000"/>
            <a:headEnd/>
            <a:tailEnd/>
          </a:ln>
        </p:spPr>
      </p:pic>
      <p:pic>
        <p:nvPicPr>
          <p:cNvPr id="8" name="Picture 4" descr="Исаакиевский собор на закате">
            <a:hlinkClick r:id="rId5" tooltip="Исаакиевский собор на закате"/>
          </p:cNvPr>
          <p:cNvPicPr>
            <a:picLocks noChangeAspect="1" noChangeArrowheads="1"/>
          </p:cNvPicPr>
          <p:nvPr/>
        </p:nvPicPr>
        <p:blipFill>
          <a:blip r:embed="rId6"/>
          <a:srcRect/>
          <a:stretch>
            <a:fillRect/>
          </a:stretch>
        </p:blipFill>
        <p:spPr bwMode="auto">
          <a:xfrm>
            <a:off x="1714500" y="4286250"/>
            <a:ext cx="2786063" cy="2571750"/>
          </a:xfrm>
          <a:prstGeom prst="rect">
            <a:avLst/>
          </a:prstGeom>
          <a:noFill/>
          <a:ln w="9525">
            <a:noFill/>
            <a:miter lim="800000"/>
            <a:headEnd/>
            <a:tailEnd/>
          </a:ln>
        </p:spPr>
      </p:pic>
      <p:pic>
        <p:nvPicPr>
          <p:cNvPr id="6" name="Picture 2" descr="http://img-fotki.yandex.ru/get/2/amihaly4.9/0_1006e_ec34c50b_XL"/>
          <p:cNvPicPr>
            <a:picLocks noChangeAspect="1" noChangeArrowheads="1"/>
          </p:cNvPicPr>
          <p:nvPr/>
        </p:nvPicPr>
        <p:blipFill>
          <a:blip r:embed="rId7"/>
          <a:srcRect/>
          <a:stretch>
            <a:fillRect/>
          </a:stretch>
        </p:blipFill>
        <p:spPr bwMode="auto">
          <a:xfrm>
            <a:off x="0" y="2286000"/>
            <a:ext cx="4500563" cy="2000250"/>
          </a:xfrm>
          <a:prstGeom prst="rect">
            <a:avLst/>
          </a:prstGeom>
          <a:noFill/>
          <a:ln w="9525">
            <a:noFill/>
            <a:miter lim="800000"/>
            <a:headEnd/>
            <a:tailEnd/>
          </a:ln>
        </p:spPr>
      </p:pic>
      <p:pic>
        <p:nvPicPr>
          <p:cNvPr id="7" name="Picture 2" descr="http://www.metronews.ru/novosti/pered-isakiem-spojut-v-karaoke/Tpokep---gcebDINNuEqJs/42689573_4.jpg"/>
          <p:cNvPicPr>
            <a:picLocks noChangeAspect="1" noChangeArrowheads="1"/>
          </p:cNvPicPr>
          <p:nvPr/>
        </p:nvPicPr>
        <p:blipFill>
          <a:blip r:embed="rId8"/>
          <a:srcRect/>
          <a:stretch>
            <a:fillRect/>
          </a:stretch>
        </p:blipFill>
        <p:spPr bwMode="auto">
          <a:xfrm>
            <a:off x="4500563" y="2286000"/>
            <a:ext cx="4643437" cy="2000250"/>
          </a:xfrm>
          <a:prstGeom prst="rect">
            <a:avLst/>
          </a:prstGeom>
          <a:noFill/>
          <a:ln w="9525">
            <a:noFill/>
            <a:miter lim="800000"/>
            <a:headEnd/>
            <a:tailEnd/>
          </a:ln>
        </p:spPr>
      </p:pic>
      <p:sp>
        <p:nvSpPr>
          <p:cNvPr id="20487" name="Заголовок 1"/>
          <p:cNvSpPr>
            <a:spLocks noGrp="1"/>
          </p:cNvSpPr>
          <p:nvPr>
            <p:ph type="title"/>
          </p:nvPr>
        </p:nvSpPr>
        <p:spPr/>
        <p:txBody>
          <a:bodyPr/>
          <a:lstStyle/>
          <a:p>
            <a:endParaRPr lang="ru-RU" smtClean="0"/>
          </a:p>
        </p:txBody>
      </p:sp>
      <p:pic>
        <p:nvPicPr>
          <p:cNvPr id="5" name="Picture 4" descr="http://razvodka-mostov.ru/_images/t_bridge.jpg"/>
          <p:cNvPicPr>
            <a:picLocks noGrp="1" noChangeAspect="1" noChangeArrowheads="1"/>
          </p:cNvPicPr>
          <p:nvPr>
            <p:ph idx="1"/>
          </p:nvPr>
        </p:nvPicPr>
        <p:blipFill>
          <a:blip r:embed="rId9"/>
          <a:srcRect/>
          <a:stretch>
            <a:fillRect/>
          </a:stretch>
        </p:blipFill>
        <p:spPr>
          <a:xfrm>
            <a:off x="3357563" y="0"/>
            <a:ext cx="5786437" cy="2286000"/>
          </a:xfrm>
          <a:noFill/>
        </p:spPr>
      </p:pic>
      <p:pic>
        <p:nvPicPr>
          <p:cNvPr id="4" name="Picture 3" descr="Санкт Питербург"/>
          <p:cNvPicPr>
            <a:picLocks noChangeAspect="1" noChangeArrowheads="1"/>
          </p:cNvPicPr>
          <p:nvPr/>
        </p:nvPicPr>
        <p:blipFill>
          <a:blip r:embed="rId10"/>
          <a:srcRect/>
          <a:stretch>
            <a:fillRect/>
          </a:stretch>
        </p:blipFill>
        <p:spPr bwMode="auto">
          <a:xfrm>
            <a:off x="0" y="0"/>
            <a:ext cx="3357563" cy="2286000"/>
          </a:xfrm>
          <a:prstGeom prst="rect">
            <a:avLst/>
          </a:prstGeom>
          <a:noFill/>
          <a:ln w="9525">
            <a:noFill/>
            <a:miter lim="800000"/>
            <a:headEnd/>
            <a:tailEnd/>
          </a:ln>
        </p:spPr>
      </p:pic>
      <p:sp>
        <p:nvSpPr>
          <p:cNvPr id="20490" name="Содержимое 2"/>
          <p:cNvSpPr txBox="1">
            <a:spLocks/>
          </p:cNvSpPr>
          <p:nvPr/>
        </p:nvSpPr>
        <p:spPr bwMode="auto">
          <a:xfrm>
            <a:off x="457200" y="1600200"/>
            <a:ext cx="8229600" cy="4525963"/>
          </a:xfrm>
          <a:prstGeom prst="rect">
            <a:avLst/>
          </a:prstGeom>
          <a:noFill/>
          <a:ln w="9525">
            <a:noFill/>
            <a:miter lim="800000"/>
            <a:headEnd/>
            <a:tailEnd/>
          </a:ln>
        </p:spPr>
        <p:txBody>
          <a:bodyPr/>
          <a:lstStyle/>
          <a:p>
            <a:pPr marL="1714500" lvl="3" indent="-342900">
              <a:spcBef>
                <a:spcPct val="20000"/>
              </a:spcBef>
              <a:buFont typeface="Arial" charset="0"/>
              <a:buChar char="•"/>
            </a:pPr>
            <a:endParaRPr lang="ru-RU" sz="3200">
              <a:solidFill>
                <a:srgbClr val="002060"/>
              </a:solidFill>
              <a:latin typeface="Constantia" pitchFamily="18" charset="0"/>
            </a:endParaRPr>
          </a:p>
        </p:txBody>
      </p:sp>
      <p:sp>
        <p:nvSpPr>
          <p:cNvPr id="14" name="Прямоугольник 13"/>
          <p:cNvSpPr>
            <a:spLocks noChangeArrowheads="1"/>
          </p:cNvSpPr>
          <p:nvPr/>
        </p:nvSpPr>
        <p:spPr bwMode="auto">
          <a:xfrm>
            <a:off x="1143000" y="1928813"/>
            <a:ext cx="6072188" cy="1754187"/>
          </a:xfrm>
          <a:prstGeom prst="rect">
            <a:avLst/>
          </a:prstGeom>
          <a:noFill/>
          <a:ln w="9525">
            <a:noFill/>
            <a:miter lim="800000"/>
            <a:headEnd/>
            <a:tailEnd/>
          </a:ln>
        </p:spPr>
        <p:txBody>
          <a:bodyPr>
            <a:spAutoFit/>
          </a:bodyPr>
          <a:lstStyle/>
          <a:p>
            <a:r>
              <a:rPr lang="en-US" sz="5400">
                <a:solidFill>
                  <a:srgbClr val="FFFF00"/>
                </a:solidFill>
                <a:latin typeface="Constantia" pitchFamily="18" charset="0"/>
              </a:rPr>
              <a:t>My  trip  was  very good</a:t>
            </a:r>
            <a:r>
              <a:rPr lang="en-US" sz="5400">
                <a:solidFill>
                  <a:srgbClr val="002060"/>
                </a:solidFill>
                <a:latin typeface="Constantia" pitchFamily="18" charset="0"/>
              </a:rPr>
              <a:t>. </a:t>
            </a:r>
            <a:endParaRPr lang="ru-RU" sz="5400">
              <a:solidFill>
                <a:srgbClr val="002060"/>
              </a:solidFill>
              <a:latin typeface="Constantia" pitchFamily="18" charset="0"/>
            </a:endParaRPr>
          </a:p>
        </p:txBody>
      </p:sp>
    </p:spTree>
  </p:cSld>
  <p:clrMapOvr>
    <a:masterClrMapping/>
  </p:clrMapOvr>
  <p:transition advClick="0" advTm="10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21" presetClass="entr" presetSubtype="1"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heel(1)">
                                      <p:cBhvr>
                                        <p:cTn id="29" dur="2000"/>
                                        <p:tgtEl>
                                          <p:spTgt spid="10"/>
                                        </p:tgtEl>
                                      </p:cBhvr>
                                    </p:animEffect>
                                  </p:childTnLst>
                                </p:cTn>
                              </p:par>
                              <p:par>
                                <p:cTn id="30" presetID="45" presetClass="entr" presetSubtype="0"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anim calcmode="lin" valueType="num">
                                      <p:cBhvr>
                                        <p:cTn id="33" dur="2000" fill="hold"/>
                                        <p:tgtEl>
                                          <p:spTgt spid="8"/>
                                        </p:tgtEl>
                                        <p:attrNameLst>
                                          <p:attrName>ppt_w</p:attrName>
                                        </p:attrNameLst>
                                      </p:cBhvr>
                                      <p:tavLst>
                                        <p:tav tm="0" fmla="#ppt_w*sin(2.5*pi*$)">
                                          <p:val>
                                            <p:fltVal val="0"/>
                                          </p:val>
                                        </p:tav>
                                        <p:tav tm="100000">
                                          <p:val>
                                            <p:fltVal val="1"/>
                                          </p:val>
                                        </p:tav>
                                      </p:tavLst>
                                    </p:anim>
                                    <p:anim calcmode="lin" valueType="num">
                                      <p:cBhvr>
                                        <p:cTn id="34" dur="2000" fill="hold"/>
                                        <p:tgtEl>
                                          <p:spTgt spid="8"/>
                                        </p:tgtEl>
                                        <p:attrNameLst>
                                          <p:attrName>ppt_h</p:attrName>
                                        </p:attrNameLst>
                                      </p:cBhvr>
                                      <p:tavLst>
                                        <p:tav tm="0">
                                          <p:val>
                                            <p:strVal val="#ppt_h"/>
                                          </p:val>
                                        </p:tav>
                                        <p:tav tm="100000">
                                          <p:val>
                                            <p:strVal val="#ppt_h"/>
                                          </p:val>
                                        </p:tav>
                                      </p:tavLst>
                                    </p:anim>
                                  </p:childTnLst>
                                </p:cTn>
                              </p:par>
                              <p:par>
                                <p:cTn id="35" presetID="31"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1000" fill="hold"/>
                                        <p:tgtEl>
                                          <p:spTgt spid="11"/>
                                        </p:tgtEl>
                                        <p:attrNameLst>
                                          <p:attrName>ppt_w</p:attrName>
                                        </p:attrNameLst>
                                      </p:cBhvr>
                                      <p:tavLst>
                                        <p:tav tm="0">
                                          <p:val>
                                            <p:fltVal val="0"/>
                                          </p:val>
                                        </p:tav>
                                        <p:tav tm="100000">
                                          <p:val>
                                            <p:strVal val="#ppt_w"/>
                                          </p:val>
                                        </p:tav>
                                      </p:tavLst>
                                    </p:anim>
                                    <p:anim calcmode="lin" valueType="num">
                                      <p:cBhvr>
                                        <p:cTn id="38" dur="1000" fill="hold"/>
                                        <p:tgtEl>
                                          <p:spTgt spid="11"/>
                                        </p:tgtEl>
                                        <p:attrNameLst>
                                          <p:attrName>ppt_h</p:attrName>
                                        </p:attrNameLst>
                                      </p:cBhvr>
                                      <p:tavLst>
                                        <p:tav tm="0">
                                          <p:val>
                                            <p:fltVal val="0"/>
                                          </p:val>
                                        </p:tav>
                                        <p:tav tm="100000">
                                          <p:val>
                                            <p:strVal val="#ppt_h"/>
                                          </p:val>
                                        </p:tav>
                                      </p:tavLst>
                                    </p:anim>
                                    <p:anim calcmode="lin" valueType="num">
                                      <p:cBhvr>
                                        <p:cTn id="39" dur="1000" fill="hold"/>
                                        <p:tgtEl>
                                          <p:spTgt spid="11"/>
                                        </p:tgtEl>
                                        <p:attrNameLst>
                                          <p:attrName>style.rotation</p:attrName>
                                        </p:attrNameLst>
                                      </p:cBhvr>
                                      <p:tavLst>
                                        <p:tav tm="0">
                                          <p:val>
                                            <p:fltVal val="90"/>
                                          </p:val>
                                        </p:tav>
                                        <p:tav tm="100000">
                                          <p:val>
                                            <p:fltVal val="0"/>
                                          </p:val>
                                        </p:tav>
                                      </p:tavLst>
                                    </p:anim>
                                    <p:animEffect transition="in" filter="fade">
                                      <p:cBhvr>
                                        <p:cTn id="40" dur="1000"/>
                                        <p:tgtEl>
                                          <p:spTgt spid="11"/>
                                        </p:tgtEl>
                                      </p:cBhvr>
                                    </p:animEffect>
                                  </p:childTnLst>
                                </p:cTn>
                              </p:par>
                              <p:par>
                                <p:cTn id="41" presetID="53" presetClass="entr" presetSubtype="1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par>
                                <p:cTn id="46" presetID="45" presetClass="entr" presetSubtype="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2000"/>
                                        <p:tgtEl>
                                          <p:spTgt spid="14"/>
                                        </p:tgtEl>
                                      </p:cBhvr>
                                    </p:animEffect>
                                    <p:anim calcmode="lin" valueType="num">
                                      <p:cBhvr>
                                        <p:cTn id="49" dur="2000" fill="hold"/>
                                        <p:tgtEl>
                                          <p:spTgt spid="14"/>
                                        </p:tgtEl>
                                        <p:attrNameLst>
                                          <p:attrName>ppt_w</p:attrName>
                                        </p:attrNameLst>
                                      </p:cBhvr>
                                      <p:tavLst>
                                        <p:tav tm="0" fmla="#ppt_w*sin(2.5*pi*$)">
                                          <p:val>
                                            <p:fltVal val="0"/>
                                          </p:val>
                                        </p:tav>
                                        <p:tav tm="100000">
                                          <p:val>
                                            <p:fltVal val="1"/>
                                          </p:val>
                                        </p:tav>
                                      </p:tavLst>
                                    </p:anim>
                                    <p:anim calcmode="lin" valueType="num">
                                      <p:cBhvr>
                                        <p:cTn id="50" dur="20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650" y="704850"/>
            <a:ext cx="7704138" cy="1143000"/>
          </a:xfrm>
          <a:solidFill>
            <a:schemeClr val="accent2"/>
          </a:solidFill>
        </p:spPr>
        <p:txBody>
          <a:bodyPr/>
          <a:lstStyle/>
          <a:p>
            <a:r>
              <a:rPr lang="en-US" smtClean="0"/>
              <a:t>      </a:t>
            </a:r>
            <a:r>
              <a:rPr lang="en-US" smtClean="0">
                <a:solidFill>
                  <a:srgbClr val="FFFF00"/>
                </a:solidFill>
              </a:rPr>
              <a:t>Information resourses</a:t>
            </a:r>
            <a:endParaRPr lang="ru-RU" smtClean="0">
              <a:solidFill>
                <a:srgbClr val="FFFF00"/>
              </a:solidFill>
            </a:endParaRPr>
          </a:p>
        </p:txBody>
      </p:sp>
      <p:sp>
        <p:nvSpPr>
          <p:cNvPr id="3" name="Объект 2"/>
          <p:cNvSpPr>
            <a:spLocks noGrp="1"/>
          </p:cNvSpPr>
          <p:nvPr>
            <p:ph idx="1"/>
          </p:nvPr>
        </p:nvSpPr>
        <p:spPr>
          <a:solidFill>
            <a:schemeClr val="accent2"/>
          </a:solidFill>
        </p:spPr>
        <p:txBody>
          <a:bodyPr/>
          <a:lstStyle/>
          <a:p>
            <a:r>
              <a:rPr lang="en-US" smtClean="0">
                <a:solidFill>
                  <a:srgbClr val="FFFF00"/>
                </a:solidFill>
              </a:rPr>
              <a:t>www.imageafter.com/</a:t>
            </a:r>
          </a:p>
          <a:p>
            <a:r>
              <a:rPr lang="en-US" smtClean="0">
                <a:solidFill>
                  <a:srgbClr val="FFFF00"/>
                </a:solidFill>
              </a:rPr>
              <a:t>www.morguefile.com</a:t>
            </a:r>
          </a:p>
          <a:p>
            <a:r>
              <a:rPr lang="en-US" smtClean="0">
                <a:solidFill>
                  <a:srgbClr val="FFFF00"/>
                </a:solidFill>
              </a:rPr>
              <a:t>www.everystockphoto.com/</a:t>
            </a:r>
          </a:p>
          <a:p>
            <a:r>
              <a:rPr lang="en-US" smtClean="0">
                <a:solidFill>
                  <a:srgbClr val="FFFF00"/>
                </a:solidFill>
              </a:rPr>
              <a:t>www.flickr.com/creativecommons/</a:t>
            </a:r>
          </a:p>
          <a:p>
            <a:r>
              <a:rPr lang="en-US" smtClean="0">
                <a:solidFill>
                  <a:srgbClr val="FFFF00"/>
                </a:solidFill>
              </a:rPr>
              <a:t>www.videoresursy.ru</a:t>
            </a:r>
          </a:p>
          <a:p>
            <a:r>
              <a:rPr lang="en-US" smtClean="0">
                <a:solidFill>
                  <a:srgbClr val="FFFF00"/>
                </a:solidFill>
              </a:rPr>
              <a:t>www.sxc.hu</a:t>
            </a:r>
          </a:p>
          <a:p>
            <a:r>
              <a:rPr lang="en-US" smtClean="0">
                <a:solidFill>
                  <a:srgbClr val="FFFF00"/>
                </a:solidFill>
              </a:rPr>
              <a:t>www.fotolia.com</a:t>
            </a:r>
          </a:p>
          <a:p>
            <a:endParaRPr lang="ru-RU"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1000" fill="hold"/>
                                        <p:tgtEl>
                                          <p:spTgt spid="3">
                                            <p:bg/>
                                          </p:spTgt>
                                        </p:tgtEl>
                                        <p:attrNameLst>
                                          <p:attrName>ppt_w</p:attrName>
                                        </p:attrNameLst>
                                      </p:cBhvr>
                                      <p:tavLst>
                                        <p:tav tm="0">
                                          <p:val>
                                            <p:fltVal val="0"/>
                                          </p:val>
                                        </p:tav>
                                        <p:tav tm="100000">
                                          <p:val>
                                            <p:strVal val="#ppt_w"/>
                                          </p:val>
                                        </p:tav>
                                      </p:tavLst>
                                    </p:anim>
                                    <p:anim calcmode="lin" valueType="num">
                                      <p:cBhvr>
                                        <p:cTn id="15" dur="1000" fill="hold"/>
                                        <p:tgtEl>
                                          <p:spTgt spid="3">
                                            <p:bg/>
                                          </p:spTgt>
                                        </p:tgtEl>
                                        <p:attrNameLst>
                                          <p:attrName>ppt_h</p:attrName>
                                        </p:attrNameLst>
                                      </p:cBhvr>
                                      <p:tavLst>
                                        <p:tav tm="0">
                                          <p:val>
                                            <p:fltVal val="0"/>
                                          </p:val>
                                        </p:tav>
                                        <p:tav tm="100000">
                                          <p:val>
                                            <p:strVal val="#ppt_h"/>
                                          </p:val>
                                        </p:tav>
                                      </p:tavLst>
                                    </p:anim>
                                    <p:anim calcmode="lin" valueType="num">
                                      <p:cBhvr>
                                        <p:cTn id="16" dur="1000" fill="hold"/>
                                        <p:tgtEl>
                                          <p:spTgt spid="3">
                                            <p:bg/>
                                          </p:spTgt>
                                        </p:tgtEl>
                                        <p:attrNameLst>
                                          <p:attrName>style.rotation</p:attrName>
                                        </p:attrNameLst>
                                      </p:cBhvr>
                                      <p:tavLst>
                                        <p:tav tm="0">
                                          <p:val>
                                            <p:fltVal val="90"/>
                                          </p:val>
                                        </p:tav>
                                        <p:tav tm="100000">
                                          <p:val>
                                            <p:fltVal val="0"/>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p:cTn id="3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anim calcmode="lin" valueType="num">
                                      <p:cBhvr>
                                        <p:cTn id="5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7" dur="1000"/>
                                        <p:tgtEl>
                                          <p:spTgt spid="3">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p:cTn id="6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65" dur="1000"/>
                                        <p:tgtEl>
                                          <p:spTgt spid="3">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3">
                                            <p:txEl>
                                              <p:pRg st="6" end="6"/>
                                            </p:txEl>
                                          </p:spTgt>
                                        </p:tgtEl>
                                        <p:attrNameLst>
                                          <p:attrName>style.visibility</p:attrName>
                                        </p:attrNameLst>
                                      </p:cBhvr>
                                      <p:to>
                                        <p:strVal val="visible"/>
                                      </p:to>
                                    </p:set>
                                    <p:anim calcmode="lin" valueType="num">
                                      <p:cBhvr>
                                        <p:cTn id="70"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71"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72"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7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277</TotalTime>
  <Words>306</Words>
  <Application>Microsoft Office PowerPoint</Application>
  <PresentationFormat>Экран (4:3)</PresentationFormat>
  <Paragraphs>26</Paragraphs>
  <Slides>10</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4</vt:i4>
      </vt:variant>
      <vt:variant>
        <vt:lpstr>Заголовки слайдов</vt:lpstr>
      </vt:variant>
      <vt:variant>
        <vt:i4>10</vt:i4>
      </vt:variant>
    </vt:vector>
  </HeadingPairs>
  <TitlesOfParts>
    <vt:vector size="18" baseType="lpstr">
      <vt:lpstr>Constantia</vt:lpstr>
      <vt:lpstr>Arial</vt:lpstr>
      <vt:lpstr>Calibri</vt:lpstr>
      <vt:lpstr>Wingdings 2</vt:lpstr>
      <vt:lpstr>Поток</vt:lpstr>
      <vt:lpstr>Поток</vt:lpstr>
      <vt:lpstr>Поток</vt:lpstr>
      <vt:lpstr>Поток</vt:lpstr>
      <vt:lpstr>The presentation is made by student of the 6th «A» form, school №797 Vinokurov Vladislav.</vt:lpstr>
      <vt:lpstr>Слайд 2</vt:lpstr>
      <vt:lpstr>Слайд 3</vt:lpstr>
      <vt:lpstr>Слайд 4</vt:lpstr>
      <vt:lpstr>Слайд 5</vt:lpstr>
      <vt:lpstr>Alexander Nevsky Established: 1959 - 1965 The bridge is 629 m Width: 35 m  Strategically building a bridge was needed to solve the traffic problems of Malaya Okhta. Structure built by the architects of the Leningrad branch of the Academy of Building and Architecture of the USSR. In 2000 - 2001 years. reconstruction of the bridge project engineer AA Zhurdina under the direction of Vladimir Pavlov. Today, the Alexander Nevsky Bridge fits well with the architectural ensemble of the city </vt:lpstr>
      <vt:lpstr>Слайд 7</vt:lpstr>
      <vt:lpstr>Слайд 8</vt:lpstr>
      <vt:lpstr>      Information resourses</vt:lpstr>
      <vt:lpstr>THANK YOU FOR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best summer trip</dc:title>
  <dc:creator>Влад</dc:creator>
  <cp:lastModifiedBy>WiZaRd</cp:lastModifiedBy>
  <cp:revision>30</cp:revision>
  <dcterms:created xsi:type="dcterms:W3CDTF">2012-10-06T09:54:12Z</dcterms:created>
  <dcterms:modified xsi:type="dcterms:W3CDTF">2012-11-03T01:18:20Z</dcterms:modified>
</cp:coreProperties>
</file>