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DD8-076C-42DE-B916-55246D873B71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80;&#1073;&#1083;&#1080;&#1086;&#1090;&#1077;&#1082;&#1072;\Documents\Evans%20-%20%5b1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1;&#1080;&#1073;&#1083;&#1080;&#1086;&#1090;&#1077;&#1082;&#1072;\Documents\Evans%20-%20%5b1%5d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26900"/>
            <a:ext cx="8280920" cy="202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130 лет со дня рождения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Корнея Ивановича Чуковского,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русского писателя, критика, литературоведа, переводчика.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3" y="2024480"/>
            <a:ext cx="5941931" cy="4456448"/>
          </a:xfrm>
          <a:prstGeom prst="rect">
            <a:avLst/>
          </a:prstGeom>
          <a:ln>
            <a:noFill/>
          </a:ln>
        </p:spPr>
      </p:pic>
      <p:pic>
        <p:nvPicPr>
          <p:cNvPr id="7" name="Evans - 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5" y="5915031"/>
            <a:ext cx="299421" cy="299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II тур «Кто есть кто».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Айболит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40768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Бармалей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907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Федора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4115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Каракула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Мойдодыр -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4427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Тотошка, Кокошка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8627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Цокотуха -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3347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Барабек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5003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Рыжий, усатый великан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7664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(доктор)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1340768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(разбойник)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918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(бабушка)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56376" y="4942909"/>
            <a:ext cx="11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(таракан)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2843644"/>
            <a:ext cx="165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(умывальник)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335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(обжора)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2242" y="3851756"/>
            <a:ext cx="87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(муха)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4366845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(крокодильчики)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80320" y="2422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(акула) 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2514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Корней Иванович Чуковский отличался большим трудолюбием: "Всегда, – писал он, – где бы я ни был: в трамвае, в очереди за хлебом, в приёмной зубного врача, – я, чтобы не тратилось попусту время, сочинял загадки для детей. Это спасало меня от умственной праздности!”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49bd652c4b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968" y="149762"/>
            <a:ext cx="6433392" cy="450337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16632"/>
            <a:ext cx="33420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 тур «Аукцион»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В каком произведении посуда перевоспитала свою хозяйку?</a:t>
            </a:r>
            <a:r>
              <a:rPr lang="ru-RU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Какой герой был страшным злодеем, а потом перевоспитался?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В какой сказке прославляют воробья?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728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Назовите сказку, главную мысль которой можно выразить словами: «Чистота – залог здоровья</a:t>
            </a:r>
            <a:r>
              <a:rPr lang="ru-RU" b="1" dirty="0" smtClean="0"/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208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 Назовите сказку, в которой происходит страшное преступление – попытка убийства?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06896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Что просили животные в стихотворении – сказке «Телефон»: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170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На ком совершали путешествие в Африку Айболит и его друзья?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77072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Какого «рогатого зверя» испугались портные из стихотворения «Храбрецы»?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50912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В каких сказках героем является крокодил?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2292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10. Как звали мальчика, который победил Крокодила?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2728" y="766445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</a:t>
            </a:r>
            <a:r>
              <a:rPr lang="ru-RU" b="1" dirty="0" err="1" smtClean="0">
                <a:solidFill>
                  <a:srgbClr val="FF0000"/>
                </a:solidFill>
              </a:rPr>
              <a:t>Федорино</a:t>
            </a:r>
            <a:r>
              <a:rPr lang="ru-RU" b="1" dirty="0" smtClean="0">
                <a:solidFill>
                  <a:srgbClr val="FF0000"/>
                </a:solidFill>
              </a:rPr>
              <a:t> горе»)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1126485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(«Бармалей»)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1486525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</a:t>
            </a:r>
            <a:r>
              <a:rPr lang="ru-RU" b="1" dirty="0" err="1" smtClean="0">
                <a:solidFill>
                  <a:srgbClr val="FF0000"/>
                </a:solidFill>
              </a:rPr>
              <a:t>Тараканище</a:t>
            </a:r>
            <a:r>
              <a:rPr lang="ru-RU" b="1" dirty="0" smtClean="0">
                <a:solidFill>
                  <a:srgbClr val="FF0000"/>
                </a:solidFill>
              </a:rPr>
              <a:t>»)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2060848"/>
            <a:ext cx="365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(«Мойдодыр», «</a:t>
            </a:r>
            <a:r>
              <a:rPr lang="ru-RU" b="1" dirty="0" err="1" smtClean="0">
                <a:solidFill>
                  <a:srgbClr val="FF0000"/>
                </a:solidFill>
              </a:rPr>
              <a:t>Федорино</a:t>
            </a:r>
            <a:r>
              <a:rPr lang="ru-RU" b="1" dirty="0" smtClean="0">
                <a:solidFill>
                  <a:srgbClr val="FF0000"/>
                </a:solidFill>
              </a:rPr>
              <a:t> горе»)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708920"/>
            <a:ext cx="236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(«Муха – Цокотуха»).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0689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(Слон – шоколад, Газели – карусели, Мартышки – книжки, Крокодил – калоши)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371877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(Волки, кит, орлы)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01207" y="4067780"/>
            <a:ext cx="105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(Улитку)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52189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(«Путаница», «</a:t>
            </a:r>
            <a:r>
              <a:rPr lang="ru-RU" b="1" dirty="0" err="1" smtClean="0">
                <a:solidFill>
                  <a:srgbClr val="FF0000"/>
                </a:solidFill>
              </a:rPr>
              <a:t>Тараканище</a:t>
            </a:r>
            <a:r>
              <a:rPr lang="ru-RU" b="1" dirty="0" smtClean="0">
                <a:solidFill>
                  <a:srgbClr val="FF0000"/>
                </a:solidFill>
              </a:rPr>
              <a:t>», «Мойдодыр», «Телефон», «Бармалей», «Краденое солнце», «Крокодил»)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52292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(Ваня Васильчиков)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3" name="Evans - 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3456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Детским поэтом и сказочником Чуковский стал случайно. А вышло это так. </a:t>
            </a:r>
            <a:br>
              <a:rPr lang="ru-RU" b="1" dirty="0"/>
            </a:br>
            <a:r>
              <a:rPr lang="ru-RU" b="1" dirty="0"/>
              <a:t>Заболел его маленький сынишка. Корней Иванович вёз его в ночном поезде. Мальчик капризничал, стонал, плакал. Чтобы хоть как-нибудь развлечь его, отец стал рассказывать ему сказку: "Жил да был крокодил, он по улицам ходил". Мальчик неожиданно затих и стал слушать. Наутро, проснувшись, он попросил, чтобы отец снова рассказал ему вчерашнюю сказку. Оказалось, что он запомнил её всю, слово в слово.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chukovskij_v_gostjah_u_detej_avi_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5051150" cy="381642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IV тур «Корзинка с потерянными вещами».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c9e941baf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8271" y="3065311"/>
            <a:ext cx="1403678" cy="1403678"/>
          </a:xfrm>
          <a:prstGeom prst="rect">
            <a:avLst/>
          </a:prstGeom>
        </p:spPr>
      </p:pic>
      <p:pic>
        <p:nvPicPr>
          <p:cNvPr id="8" name="Рисунок 7" descr="4-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755" y="3238045"/>
            <a:ext cx="1438604" cy="970776"/>
          </a:xfrm>
          <a:prstGeom prst="rect">
            <a:avLst/>
          </a:prstGeom>
        </p:spPr>
      </p:pic>
      <p:pic>
        <p:nvPicPr>
          <p:cNvPr id="9" name="Рисунок 8" descr="537-588-thick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996952"/>
            <a:ext cx="1440160" cy="1440160"/>
          </a:xfrm>
          <a:prstGeom prst="rect">
            <a:avLst/>
          </a:prstGeom>
        </p:spPr>
      </p:pic>
      <p:pic>
        <p:nvPicPr>
          <p:cNvPr id="11" name="Рисунок 10" descr="00000015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5518" y="3059615"/>
            <a:ext cx="1656464" cy="1346720"/>
          </a:xfrm>
          <a:prstGeom prst="rect">
            <a:avLst/>
          </a:prstGeom>
        </p:spPr>
      </p:pic>
      <p:pic>
        <p:nvPicPr>
          <p:cNvPr id="12" name="Рисунок 11" descr="2271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9272" y="3056312"/>
            <a:ext cx="1313672" cy="1313672"/>
          </a:xfrm>
          <a:prstGeom prst="rect">
            <a:avLst/>
          </a:prstGeom>
        </p:spPr>
      </p:pic>
      <p:pic>
        <p:nvPicPr>
          <p:cNvPr id="13" name="Рисунок 12" descr="ccc4aca723b9c3ba895e873fdb8cb34d_be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4843" y="2941097"/>
            <a:ext cx="1249316" cy="1601686"/>
          </a:xfrm>
          <a:prstGeom prst="rect">
            <a:avLst/>
          </a:prstGeom>
        </p:spPr>
      </p:pic>
      <p:pic>
        <p:nvPicPr>
          <p:cNvPr id="14" name="Рисунок 13" descr="coins_stack_43_sm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3904" y="3253480"/>
            <a:ext cx="1500168" cy="1125126"/>
          </a:xfrm>
          <a:prstGeom prst="rect">
            <a:avLst/>
          </a:prstGeom>
        </p:spPr>
      </p:pic>
      <p:pic>
        <p:nvPicPr>
          <p:cNvPr id="15" name="Рисунок 14" descr="colo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0890" y="2990525"/>
            <a:ext cx="1089700" cy="1375884"/>
          </a:xfrm>
          <a:prstGeom prst="rect">
            <a:avLst/>
          </a:prstGeom>
        </p:spPr>
      </p:pic>
      <p:pic>
        <p:nvPicPr>
          <p:cNvPr id="16" name="Рисунок 15" descr="iCA3B66I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70983" y="3116015"/>
            <a:ext cx="1190624" cy="1190624"/>
          </a:xfrm>
          <a:prstGeom prst="rect">
            <a:avLst/>
          </a:prstGeom>
        </p:spPr>
      </p:pic>
      <p:pic>
        <p:nvPicPr>
          <p:cNvPr id="17" name="Рисунок 16" descr="iCAH2BCQ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904317">
            <a:off x="3922366" y="3216506"/>
            <a:ext cx="1190624" cy="889000"/>
          </a:xfrm>
          <a:prstGeom prst="rect">
            <a:avLst/>
          </a:prstGeom>
        </p:spPr>
      </p:pic>
      <p:pic>
        <p:nvPicPr>
          <p:cNvPr id="18" name="Рисунок 17" descr="iCAJXMU0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26966" y="3286795"/>
            <a:ext cx="1190626" cy="738188"/>
          </a:xfrm>
          <a:prstGeom prst="rect">
            <a:avLst/>
          </a:prstGeom>
        </p:spPr>
      </p:pic>
      <p:pic>
        <p:nvPicPr>
          <p:cNvPr id="19" name="Рисунок 18" descr="iCAXNX7F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98975" y="3044007"/>
            <a:ext cx="1190624" cy="1190624"/>
          </a:xfrm>
          <a:prstGeom prst="rect">
            <a:avLst/>
          </a:prstGeom>
        </p:spPr>
      </p:pic>
      <p:pic>
        <p:nvPicPr>
          <p:cNvPr id="6" name="Рисунок 5" descr="basket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93650" y="1484784"/>
            <a:ext cx="3290518" cy="309821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40741E-6 L -0.34652 -0.33589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209 L -0.19097 -0.33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245 L -0.00729 -0.389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6 L 0.20486 -0.34652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671 L 0.36684 -0.32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48148E-6 L 0.35435 -0.10486 " pathEditMode="relative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365 L 0.19948 0.202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0938 0.336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0.03143 0.29398 " pathEditMode="relative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254 L -0.21267 0.26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7795 0.32546 " pathEditMode="relative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7014 -0.01042 " pathEditMode="relative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07595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- К.И.Чуковский рассказывал: "У меня часто бывали приливы радости и веселья. Идёшь по улице и бессмысленно радуешься всему, что ты видишь: трамваям, воробьям. Готов расцеловаться с каждым встречным. Один такой день К.И.Чуковский особенно запомнил – 29 августа 1923 г. Чувствуя себя человеком, который может творить чудеса, я не вбежал, а взлетел, как на крыльях, в нашу квартиру. Схватив какой-то запылённый бумажный клочок, с трудом отыскав карандаш, стал писать весёлую поэму о Мухиной свадьбе, причём чувствовал себя на этой свадьбе женихом. В этой сказке два праздника: именины и свадьба. Я всей душой отпраздновал оба".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CHukovskij_portret_001_f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576497" cy="504056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355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V </a:t>
            </a:r>
            <a:r>
              <a:rPr lang="ru-RU" sz="3200" b="1" dirty="0">
                <a:solidFill>
                  <a:srgbClr val="FF0000"/>
                </a:solidFill>
              </a:rPr>
              <a:t>тур «Расшифруйте имена сказочных героев».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57947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БРМЛЙ           </a:t>
            </a:r>
            <a:r>
              <a:rPr lang="ru-RU" sz="5400" b="1" dirty="0"/>
              <a:t>ЦКТХ </a:t>
            </a:r>
            <a:br>
              <a:rPr lang="ru-RU" sz="5400" b="1" dirty="0"/>
            </a:br>
            <a:r>
              <a:rPr lang="ru-RU" sz="5400" b="1" dirty="0" smtClean="0"/>
              <a:t>МЙДДР           </a:t>
            </a:r>
            <a:r>
              <a:rPr lang="ru-RU" sz="5400" b="1" dirty="0"/>
              <a:t>ФДР </a:t>
            </a:r>
            <a:br>
              <a:rPr lang="ru-RU" sz="5400" b="1" dirty="0"/>
            </a:br>
            <a:r>
              <a:rPr lang="ru-RU" sz="5400" b="1" dirty="0" smtClean="0"/>
              <a:t>ЙБЛТ               </a:t>
            </a:r>
            <a:r>
              <a:rPr lang="ru-RU" sz="5400" b="1" dirty="0"/>
              <a:t>ТРКНЩ </a:t>
            </a:r>
            <a:br>
              <a:rPr lang="ru-RU" sz="5400" b="1" dirty="0"/>
            </a:br>
            <a:r>
              <a:rPr lang="ru-RU" sz="5400" b="1" dirty="0" smtClean="0"/>
              <a:t>КРКДЛ              </a:t>
            </a:r>
            <a:r>
              <a:rPr lang="ru-RU" sz="5400" b="1" dirty="0"/>
              <a:t>КРКЛ </a:t>
            </a:r>
            <a:br>
              <a:rPr lang="ru-RU" sz="5400" b="1" dirty="0"/>
            </a:br>
            <a:endParaRPr lang="ru-RU" sz="54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Однажды </a:t>
            </a:r>
            <a:r>
              <a:rPr lang="ru-RU" b="1" dirty="0"/>
              <a:t>Корней Иванович часа три лепил с детьми из глины разные фигурки. Дети вытирали руки об его брюки. Домой идти было далеко.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Брюки </a:t>
            </a:r>
            <a:r>
              <a:rPr lang="ru-RU" b="1" dirty="0"/>
              <a:t>от глины были тяжёлыми, и их приходилось придерживать.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Прохожие </a:t>
            </a:r>
            <a:r>
              <a:rPr lang="ru-RU" b="1" dirty="0"/>
              <a:t>с удивлением поглядывали на него. Но Корней Иванович был весел, у него было вдохновение, стихи слагались свободно. Так </a:t>
            </a:r>
            <a:r>
              <a:rPr lang="ru-RU" b="1" dirty="0" smtClean="0"/>
              <a:t>появилось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/>
              <a:t>на свет "Федорино горе”.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D2405D93-7095-4EA9-8AF1-902EEE638408_w308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034" y="2060848"/>
            <a:ext cx="7585398" cy="426063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5816" y="260648"/>
            <a:ext cx="725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VI </a:t>
            </a:r>
            <a:r>
              <a:rPr lang="ru-RU" sz="3200" b="1" dirty="0">
                <a:solidFill>
                  <a:srgbClr val="FF0000"/>
                </a:solidFill>
              </a:rPr>
              <a:t>тур </a:t>
            </a:r>
            <a:r>
              <a:rPr lang="ru-RU" sz="3200" b="1" dirty="0" smtClean="0">
                <a:solidFill>
                  <a:srgbClr val="FF0000"/>
                </a:solidFill>
              </a:rPr>
              <a:t>«Кто какой поступоксо вершил».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Айболит                                       </a:t>
            </a:r>
            <a:r>
              <a:rPr lang="ru-RU" sz="2800" b="1" dirty="0"/>
              <a:t>Зажгли море. </a:t>
            </a:r>
            <a:br>
              <a:rPr lang="ru-RU" sz="2800" b="1" dirty="0"/>
            </a:br>
            <a:r>
              <a:rPr lang="ru-RU" sz="2800" b="1" dirty="0"/>
              <a:t>Воробей </a:t>
            </a:r>
            <a:r>
              <a:rPr lang="ru-RU" sz="2800" b="1" dirty="0" smtClean="0"/>
              <a:t>                                      Проглотил </a:t>
            </a:r>
            <a:r>
              <a:rPr lang="ru-RU" sz="2800" b="1" dirty="0"/>
              <a:t>солнце. </a:t>
            </a:r>
            <a:br>
              <a:rPr lang="ru-RU" sz="2800" b="1" dirty="0"/>
            </a:br>
            <a:r>
              <a:rPr lang="ru-RU" sz="2800" b="1" dirty="0"/>
              <a:t>Крокодил </a:t>
            </a:r>
            <a:r>
              <a:rPr lang="ru-RU" sz="2800" b="1" dirty="0" smtClean="0"/>
              <a:t>                                    Помыла </a:t>
            </a:r>
            <a:r>
              <a:rPr lang="ru-RU" sz="2800" b="1" dirty="0"/>
              <a:t>свою посуду. </a:t>
            </a:r>
            <a:br>
              <a:rPr lang="ru-RU" sz="2800" b="1" dirty="0"/>
            </a:br>
            <a:r>
              <a:rPr lang="ru-RU" sz="2800" b="1" dirty="0" smtClean="0"/>
              <a:t>Комар                                           </a:t>
            </a:r>
            <a:r>
              <a:rPr lang="ru-RU" sz="2800" b="1" dirty="0"/>
              <a:t>Вернул солнце в небо. </a:t>
            </a:r>
            <a:br>
              <a:rPr lang="ru-RU" sz="2800" b="1" dirty="0"/>
            </a:br>
            <a:r>
              <a:rPr lang="ru-RU" sz="2800" b="1" dirty="0" smtClean="0"/>
              <a:t>Федора                                         </a:t>
            </a:r>
            <a:r>
              <a:rPr lang="ru-RU" sz="2800" b="1" dirty="0"/>
              <a:t>Потушила море. </a:t>
            </a:r>
            <a:br>
              <a:rPr lang="ru-RU" sz="2800" b="1" dirty="0"/>
            </a:br>
            <a:r>
              <a:rPr lang="ru-RU" sz="2800" b="1" dirty="0"/>
              <a:t>Медведь </a:t>
            </a:r>
            <a:r>
              <a:rPr lang="ru-RU" sz="2800" b="1" dirty="0" smtClean="0"/>
              <a:t>                                     Спас </a:t>
            </a:r>
            <a:r>
              <a:rPr lang="ru-RU" sz="2800" b="1" dirty="0"/>
              <a:t>Муху – Цокотуху. </a:t>
            </a:r>
            <a:br>
              <a:rPr lang="ru-RU" sz="2800" b="1" dirty="0"/>
            </a:br>
            <a:r>
              <a:rPr lang="ru-RU" sz="2800" b="1" dirty="0" smtClean="0"/>
              <a:t>Бабочка                                        Съел </a:t>
            </a:r>
            <a:r>
              <a:rPr lang="ru-RU" sz="2800" b="1" dirty="0"/>
              <a:t>таракана. </a:t>
            </a:r>
            <a:br>
              <a:rPr lang="ru-RU" sz="2800" b="1" dirty="0"/>
            </a:br>
            <a:r>
              <a:rPr lang="ru-RU" sz="2800" b="1" dirty="0" smtClean="0"/>
              <a:t>Лисички                                        </a:t>
            </a:r>
            <a:r>
              <a:rPr lang="ru-RU" sz="2800" b="1" dirty="0"/>
              <a:t>Вылечил зверей. </a:t>
            </a:r>
            <a:br>
              <a:rPr lang="ru-RU" sz="2800" b="1" dirty="0"/>
            </a:br>
            <a:endParaRPr lang="ru-RU" sz="28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1844824"/>
            <a:ext cx="324036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07704" y="2204864"/>
            <a:ext cx="309634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23728" y="2204864"/>
            <a:ext cx="29523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19672" y="3068960"/>
            <a:ext cx="33843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763688" y="2564904"/>
            <a:ext cx="33123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07704" y="3068960"/>
            <a:ext cx="31683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5696" y="3501008"/>
            <a:ext cx="31683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907704" y="1772816"/>
            <a:ext cx="3096344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00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Сказки К. Чуковского помогают всем детям ориентироваться в окружающем мире, заставляют чувствовать себя бесстрашным участником воображаемых битв за справедливость, за добро и свободу. Стихи К. Чуковского воспитывают способность сопереживать, сострадать, </a:t>
            </a:r>
            <a:r>
              <a:rPr lang="ru-RU" sz="4000" b="1" dirty="0" err="1">
                <a:solidFill>
                  <a:srgbClr val="7030A0"/>
                </a:solidFill>
              </a:rPr>
              <a:t>сорадоваться</a:t>
            </a:r>
            <a:r>
              <a:rPr lang="ru-RU" sz="4000" b="1" dirty="0">
                <a:solidFill>
                  <a:srgbClr val="7030A0"/>
                </a:solidFill>
              </a:rPr>
              <a:t>.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df8b0ebbe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1-01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76672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Недалеко от Москвы, в посёлке Переделкино, в небольшом доме много лет жил высокий седой человек, которого знали все дети страны. Это он придумал множество сказочных героев: Муху-Цокотуху, Бармалея, Мойдодыра. Звали этого замечательного человека Корней Чуковский. </a:t>
            </a:r>
            <a:br>
              <a:rPr lang="ru-RU" b="1" dirty="0"/>
            </a:br>
            <a:r>
              <a:rPr lang="ru-RU" b="1" dirty="0"/>
              <a:t>Корней Чуковский – это литературный псевдоним писателя. Настоящее его имя - Николай Васильевич Корнейчуков.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22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14773"/>
            <a:ext cx="3075490" cy="4618483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388" y="1457300"/>
            <a:ext cx="2832100" cy="37719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3798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– Высокий рост, длинные руки с большими кистями, крупные черты лица, большой любопытный нос, щёточка усов, непослушная прядь волос, свисающая на лоб, смеющиеся светлые глаза и удивительно лёгкая походка. Такова внешность Корнея Ивановича Чуковского. </a:t>
            </a:r>
            <a:br>
              <a:rPr lang="ru-RU" b="1" dirty="0"/>
            </a:br>
            <a:r>
              <a:rPr lang="ru-RU" b="1" dirty="0"/>
              <a:t>- Вставал он очень рано, как только вставало солнце, и сразу же принимался за работу. Весной и летом копался в огороде или в цветнике перед домом, зимой расчищал дорожки от выпавшего за ночь снега. Проработав несколько часов, он отправлялся гулять. Ходил он удивительно легко и быстро, иногда он даже пускался наперегонки с малышами, которых встречал во время прогулки. Именно таким малышам он посвятил свои книги 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321a79e37d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861392"/>
            <a:ext cx="4377066" cy="4871864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Учёный, писатель, переводчик, литературовед, К.Чуковский написал для детей много стихов и сказок. Сегодня мы встретимся с героями сказок Корнея Чуковского.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365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48326"/>
            <a:ext cx="7344816" cy="56694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 тур «Вспомни сказку».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Веселится народ - </a:t>
            </a:r>
            <a:br>
              <a:rPr lang="ru-RU" b="1" dirty="0"/>
            </a:br>
            <a:r>
              <a:rPr lang="ru-RU" b="1" dirty="0"/>
              <a:t>Муха замуж идёт </a:t>
            </a:r>
            <a:br>
              <a:rPr lang="ru-RU" b="1" dirty="0"/>
            </a:br>
            <a:r>
              <a:rPr lang="ru-RU" b="1" dirty="0"/>
              <a:t>За лихого, удалого </a:t>
            </a:r>
            <a:br>
              <a:rPr lang="ru-RU" b="1" dirty="0"/>
            </a:br>
            <a:r>
              <a:rPr lang="ru-RU" b="1" dirty="0"/>
              <a:t>Молодого…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2712144" cy="3197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0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Нет – нет! Соловей </a:t>
            </a:r>
            <a:br>
              <a:rPr lang="ru-RU" b="1" dirty="0"/>
            </a:br>
            <a:r>
              <a:rPr lang="ru-RU" b="1" dirty="0"/>
              <a:t>Не поёт для свиней </a:t>
            </a:r>
            <a:br>
              <a:rPr lang="ru-RU" b="1" dirty="0"/>
            </a:br>
            <a:r>
              <a:rPr lang="ru-RU" b="1" dirty="0"/>
              <a:t>Позовите-ка лучше…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132856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 мне не надо </a:t>
            </a:r>
            <a:br>
              <a:rPr lang="ru-RU" b="1" dirty="0"/>
            </a:br>
            <a:r>
              <a:rPr lang="ru-RU" b="1" dirty="0"/>
              <a:t>Ни марме</a:t>
            </a:r>
            <a:r>
              <a:rPr lang="ru-RU" sz="2000" b="1" dirty="0"/>
              <a:t>л</a:t>
            </a:r>
            <a:r>
              <a:rPr lang="ru-RU" b="1" dirty="0"/>
              <a:t>ада, ни шоколада </a:t>
            </a:r>
            <a:br>
              <a:rPr lang="ru-RU" b="1" dirty="0"/>
            </a:br>
            <a:r>
              <a:rPr lang="ru-RU" b="1" dirty="0"/>
              <a:t>А только маленьких, </a:t>
            </a:r>
            <a:br>
              <a:rPr lang="ru-RU" b="1" dirty="0"/>
            </a:br>
            <a:r>
              <a:rPr lang="ru-RU" b="1" dirty="0"/>
              <a:t>Ну очень </a:t>
            </a:r>
            <a:r>
              <a:rPr lang="ru-RU" b="1" dirty="0" smtClean="0"/>
              <a:t>маленьких…</a:t>
            </a:r>
            <a:endParaRPr lang="ru-RU" b="1" dirty="0"/>
          </a:p>
        </p:txBody>
      </p:sp>
      <p:pic>
        <p:nvPicPr>
          <p:cNvPr id="10" name="Рисунок 9" descr="7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01008"/>
            <a:ext cx="2570166" cy="3191289"/>
          </a:xfrm>
          <a:prstGeom prst="rect">
            <a:avLst/>
          </a:prstGeom>
        </p:spPr>
      </p:pic>
      <p:pic>
        <p:nvPicPr>
          <p:cNvPr id="11" name="Рисунок 10" descr="157865_Tele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348880"/>
            <a:ext cx="2679447" cy="35347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1052736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(комара).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556792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(ворону).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90656" y="2924944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(детей).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Лечит маленьких детей, </a:t>
            </a:r>
            <a:br>
              <a:rPr lang="ru-RU" b="1" dirty="0"/>
            </a:br>
            <a:r>
              <a:rPr lang="ru-RU" b="1" dirty="0"/>
              <a:t>Лечит птичек и зверей, </a:t>
            </a:r>
            <a:br>
              <a:rPr lang="ru-RU" b="1" dirty="0"/>
            </a:br>
            <a:r>
              <a:rPr lang="ru-RU" b="1" dirty="0"/>
              <a:t>Сквозь очки свои глядит </a:t>
            </a:r>
            <a:br>
              <a:rPr lang="ru-RU" b="1" dirty="0"/>
            </a:br>
            <a:r>
              <a:rPr lang="ru-RU" b="1" dirty="0"/>
              <a:t>Добрый доктор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5" name="Рисунок 4" descr="1319795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465241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Только вдруг из – за кусточка </a:t>
            </a:r>
            <a:br>
              <a:rPr lang="ru-RU" b="1" dirty="0"/>
            </a:br>
            <a:r>
              <a:rPr lang="ru-RU" b="1" dirty="0"/>
              <a:t>Из-за синего лесочка, </a:t>
            </a:r>
            <a:br>
              <a:rPr lang="ru-RU" b="1" dirty="0"/>
            </a:br>
            <a:r>
              <a:rPr lang="ru-RU" b="1" dirty="0"/>
              <a:t>Из далёких из полей </a:t>
            </a:r>
            <a:br>
              <a:rPr lang="ru-RU" b="1" dirty="0"/>
            </a:br>
            <a:r>
              <a:rPr lang="ru-RU" b="1" dirty="0"/>
              <a:t>Прилетает…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1264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2247827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120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 посуда вперёд и вперёд </a:t>
            </a:r>
            <a:br>
              <a:rPr lang="ru-RU" b="1" dirty="0"/>
            </a:br>
            <a:r>
              <a:rPr lang="ru-RU" b="1" dirty="0"/>
              <a:t>По полям, по болотам идёт. </a:t>
            </a:r>
            <a:br>
              <a:rPr lang="ru-RU" b="1" dirty="0"/>
            </a:br>
            <a:r>
              <a:rPr lang="ru-RU" b="1" dirty="0"/>
              <a:t>И чайник сказал утюгу </a:t>
            </a:r>
            <a:br>
              <a:rPr lang="ru-RU" b="1" dirty="0"/>
            </a:br>
            <a:r>
              <a:rPr lang="ru-RU" b="1" dirty="0"/>
              <a:t>- Я больше идти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9" name="Рисунок 8" descr="12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852936"/>
            <a:ext cx="2736304" cy="36194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2060848"/>
            <a:ext cx="123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(Айболит)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90872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(воробей)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227687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(не могу). 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 за ним – то народ </a:t>
            </a:r>
            <a:br>
              <a:rPr lang="ru-RU" b="1" dirty="0"/>
            </a:br>
            <a:r>
              <a:rPr lang="ru-RU" b="1" dirty="0"/>
              <a:t>И поёт, и орёт: </a:t>
            </a:r>
            <a:br>
              <a:rPr lang="ru-RU" b="1" dirty="0"/>
            </a:br>
            <a:r>
              <a:rPr lang="ru-RU" b="1" dirty="0"/>
              <a:t>- Вот урод, так урод! </a:t>
            </a:r>
            <a:br>
              <a:rPr lang="ru-RU" b="1" dirty="0"/>
            </a:br>
            <a:r>
              <a:rPr lang="ru-RU" b="1" dirty="0"/>
              <a:t>Что за нос, что за рот! </a:t>
            </a:r>
            <a:br>
              <a:rPr lang="ru-RU" b="1" dirty="0"/>
            </a:br>
            <a:r>
              <a:rPr lang="ru-RU" b="1" dirty="0"/>
              <a:t>И откуда такое… </a:t>
            </a:r>
          </a:p>
        </p:txBody>
      </p:sp>
      <p:pic>
        <p:nvPicPr>
          <p:cNvPr id="5" name="Рисунок 4" descr="4601250326504-145x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024336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Солнце по небу гуляло </a:t>
            </a:r>
            <a:br>
              <a:rPr lang="ru-RU" b="1" dirty="0"/>
            </a:br>
            <a:r>
              <a:rPr lang="ru-RU" b="1" dirty="0"/>
              <a:t>И за тучку забежало. </a:t>
            </a:r>
            <a:br>
              <a:rPr lang="ru-RU" b="1" dirty="0"/>
            </a:br>
            <a:r>
              <a:rPr lang="ru-RU" b="1" dirty="0"/>
              <a:t>Глянул заинька в окно, </a:t>
            </a:r>
            <a:br>
              <a:rPr lang="ru-RU" b="1" dirty="0"/>
            </a:br>
            <a:r>
              <a:rPr lang="ru-RU" b="1" dirty="0"/>
              <a:t>Стало заиньке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7" name="Рисунок 6" descr="%C0%C039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2336509" cy="3119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4128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Свинки замяукали – мяу – </a:t>
            </a:r>
            <a:r>
              <a:rPr lang="ru-RU" b="1" dirty="0" err="1"/>
              <a:t>мяу</a:t>
            </a:r>
            <a:r>
              <a:rPr lang="ru-RU" b="1" dirty="0"/>
              <a:t>, </a:t>
            </a:r>
            <a:br>
              <a:rPr lang="ru-RU" b="1" dirty="0"/>
            </a:br>
            <a:r>
              <a:rPr lang="ru-RU" b="1" dirty="0"/>
              <a:t>Кошечки…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3059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924944"/>
            <a:ext cx="2443593" cy="3384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056" y="4221088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(темно).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187460"/>
            <a:ext cx="144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(чудовище).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14546" y="2276872"/>
            <a:ext cx="250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(захрюкали, хрю- хрю) 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ранних лет стихи К.И.Чуковского приносят всем нам радость. Не только вы, но и ваши родители, ваши дедушки и бабушки не представляют своего детства без "Айболита”, "Федорина горя”,"Телефона”… </a:t>
            </a:r>
            <a:br>
              <a:rPr lang="ru-RU" b="1" dirty="0"/>
            </a:br>
            <a:r>
              <a:rPr lang="ru-RU" b="1" dirty="0"/>
              <a:t>Стихи Корнея Ивановича воспитывают драгоценную способность сопереживать, сострадать. Без этой способности человек – не человек. Стихи Чуковского великолепно звучат, развивают нашу речь, обогащают нас новыми словами, формируют чувство юмора, делают нас сильнее и умнее.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208813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1458"/>
            <a:ext cx="5849888" cy="467991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830</Words>
  <Application>Microsoft Office PowerPoint</Application>
  <PresentationFormat>Экран (4:3)</PresentationFormat>
  <Paragraphs>79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Коля</cp:lastModifiedBy>
  <cp:revision>43</cp:revision>
  <dcterms:created xsi:type="dcterms:W3CDTF">2012-02-05T16:02:21Z</dcterms:created>
  <dcterms:modified xsi:type="dcterms:W3CDTF">2013-05-06T18:47:17Z</dcterms:modified>
</cp:coreProperties>
</file>