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0" r:id="rId4"/>
    <p:sldId id="257" r:id="rId5"/>
    <p:sldId id="258" r:id="rId6"/>
    <p:sldId id="259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EC00-8986-4E55-A911-FE6B2F1C6F46}" type="datetimeFigureOut">
              <a:rPr lang="ru-RU" smtClean="0"/>
              <a:pPr/>
              <a:t>16.11.2013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1B4FB-1B4D-4010-8CAA-8DAFE06C67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EC00-8986-4E55-A911-FE6B2F1C6F46}" type="datetimeFigureOut">
              <a:rPr lang="ru-RU" smtClean="0"/>
              <a:pPr/>
              <a:t>16.11.2013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1B4FB-1B4D-4010-8CAA-8DAFE06C67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EC00-8986-4E55-A911-FE6B2F1C6F46}" type="datetimeFigureOut">
              <a:rPr lang="ru-RU" smtClean="0"/>
              <a:pPr/>
              <a:t>16.11.2013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1B4FB-1B4D-4010-8CAA-8DAFE06C67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EC00-8986-4E55-A911-FE6B2F1C6F46}" type="datetimeFigureOut">
              <a:rPr lang="ru-RU" smtClean="0"/>
              <a:pPr/>
              <a:t>16.11.2013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1B4FB-1B4D-4010-8CAA-8DAFE06C67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EC00-8986-4E55-A911-FE6B2F1C6F46}" type="datetimeFigureOut">
              <a:rPr lang="ru-RU" smtClean="0"/>
              <a:pPr/>
              <a:t>16.11.2013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1B4FB-1B4D-4010-8CAA-8DAFE06C67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EC00-8986-4E55-A911-FE6B2F1C6F46}" type="datetimeFigureOut">
              <a:rPr lang="ru-RU" smtClean="0"/>
              <a:pPr/>
              <a:t>16.11.2013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1B4FB-1B4D-4010-8CAA-8DAFE06C67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EC00-8986-4E55-A911-FE6B2F1C6F46}" type="datetimeFigureOut">
              <a:rPr lang="ru-RU" smtClean="0"/>
              <a:pPr/>
              <a:t>16.11.2013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1B4FB-1B4D-4010-8CAA-8DAFE06C67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EC00-8986-4E55-A911-FE6B2F1C6F46}" type="datetimeFigureOut">
              <a:rPr lang="ru-RU" smtClean="0"/>
              <a:pPr/>
              <a:t>16.11.2013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1B4FB-1B4D-4010-8CAA-8DAFE06C67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EC00-8986-4E55-A911-FE6B2F1C6F46}" type="datetimeFigureOut">
              <a:rPr lang="ru-RU" smtClean="0"/>
              <a:pPr/>
              <a:t>16.11.2013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1B4FB-1B4D-4010-8CAA-8DAFE06C67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EC00-8986-4E55-A911-FE6B2F1C6F46}" type="datetimeFigureOut">
              <a:rPr lang="ru-RU" smtClean="0"/>
              <a:pPr/>
              <a:t>16.11.2013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1B4FB-1B4D-4010-8CAA-8DAFE06C67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EC00-8986-4E55-A911-FE6B2F1C6F46}" type="datetimeFigureOut">
              <a:rPr lang="ru-RU" smtClean="0"/>
              <a:pPr/>
              <a:t>16.11.2013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1B4FB-1B4D-4010-8CAA-8DAFE06C67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7EC00-8986-4E55-A911-FE6B2F1C6F46}" type="datetimeFigureOut">
              <a:rPr lang="ru-RU" smtClean="0"/>
              <a:pPr/>
              <a:t>16.11.2013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1B4FB-1B4D-4010-8CAA-8DAFE06C67B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Концерт камерной </a:t>
            </a:r>
            <a:r>
              <a:rPr lang="ru-RU" b="1" dirty="0" smtClean="0">
                <a:solidFill>
                  <a:schemeClr val="bg1"/>
                </a:solidFill>
              </a:rPr>
              <a:t>музыки</a:t>
            </a:r>
            <a:r>
              <a:rPr lang="ru-RU" b="1" dirty="0" smtClean="0">
                <a:solidFill>
                  <a:schemeClr val="bg1"/>
                </a:solidFill>
              </a:rPr>
              <a:t>.</a:t>
            </a:r>
            <a:r>
              <a:rPr lang="ru-RU" b="1" dirty="0" smtClean="0">
                <a:solidFill>
                  <a:schemeClr val="bg1"/>
                </a:solidFill>
              </a:rPr>
              <a:t/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ru-RU" b="1" dirty="0" smtClean="0">
                <a:solidFill>
                  <a:schemeClr val="bg1"/>
                </a:solidFill>
              </a:rPr>
              <a:t>П</a:t>
            </a:r>
            <a:r>
              <a:rPr lang="ru-RU" b="1" dirty="0" smtClean="0">
                <a:solidFill>
                  <a:schemeClr val="bg1"/>
                </a:solidFill>
              </a:rPr>
              <a:t>ьеса</a:t>
            </a:r>
            <a:r>
              <a:rPr lang="ru-RU" b="1" dirty="0" smtClean="0">
                <a:solidFill>
                  <a:schemeClr val="bg1"/>
                </a:solidFill>
              </a:rPr>
              <a:t>.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Урок музыки в 3 классе </a:t>
            </a:r>
            <a:endParaRPr lang="ru-RU" dirty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УМК «Планета знаний»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Учитель музыки МБОУ гимназии № 53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 г. Нижнего Новгорода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Шишкина С.В.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099" name="Picture 3" descr="C:\Documents and Settings\Admin\Мои документы\Загрузки\i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rot="436674">
            <a:off x="357158" y="285728"/>
            <a:ext cx="2857520" cy="21431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Анатолий Константинович 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</a:rPr>
              <a:t>Лядов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-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русский композитор и педагог. 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5126" name="Picture 6" descr="http://orpheusmusic.ru/_pu/9/929529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1643050"/>
            <a:ext cx="3810000" cy="49720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Admin\Мои документы\Загрузки\96afeb4e2c45cce68a3895a8120d90f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1785926"/>
            <a:ext cx="3432590" cy="45767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10" name="Прямоугольник 9"/>
          <p:cNvSpPr/>
          <p:nvPr/>
        </p:nvSpPr>
        <p:spPr>
          <a:xfrm>
            <a:off x="428596" y="214290"/>
            <a:ext cx="821536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Музыкальные</a:t>
            </a:r>
            <a:r>
              <a:rPr lang="ru-RU" sz="3600" dirty="0" smtClean="0"/>
              <a:t> 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миниатюры.</a:t>
            </a:r>
          </a:p>
          <a:p>
            <a:pPr algn="ctr"/>
            <a:endParaRPr lang="ru-RU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14282" y="857232"/>
            <a:ext cx="87154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ПЬЕСА 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- это  инструментальное произведение небольшого размера.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Бирюльки - это старинная народная игра, в которую с удовольствием играли и дети, и взрослые.</a:t>
            </a:r>
            <a:endParaRPr lang="ru-RU" sz="2800" dirty="0">
              <a:solidFill>
                <a:srgbClr val="FF0000"/>
              </a:solidFill>
            </a:endParaRPr>
          </a:p>
        </p:txBody>
      </p:sp>
      <p:pic>
        <p:nvPicPr>
          <p:cNvPr id="2050" name="Picture 2" descr="C:\Documents and Settings\Admin\Мои документы\Загрузки\photo-U24601-P67832-T1333873650-N6078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1500174"/>
            <a:ext cx="2893239" cy="3857652"/>
          </a:xfrm>
          <a:prstGeom prst="rect">
            <a:avLst/>
          </a:prstGeom>
          <a:noFill/>
        </p:spPr>
      </p:pic>
      <p:pic>
        <p:nvPicPr>
          <p:cNvPr id="2051" name="Picture 3" descr="C:\Documents and Settings\Admin\Мои документы\Загрузки\ico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07587" y="2928934"/>
            <a:ext cx="5322099" cy="35480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Слово «Бирюльки» означает разные мелкие предметы, сделанные из дерева. В старину отцы и деды мастерили такие фигурки для своих детей. Детишки с удовольствием возились с этими деревянными игрушками. </a:t>
            </a: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027" name="Picture 3" descr="C:\Documents and Settings\Admin\Мои документы\Загрузки\8595995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r="1785" b="5592"/>
          <a:stretch>
            <a:fillRect/>
          </a:stretch>
        </p:blipFill>
        <p:spPr bwMode="auto">
          <a:xfrm>
            <a:off x="1643042" y="1857364"/>
            <a:ext cx="6072230" cy="44291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C:\Documents and Settings\Admin\Мои документы\Загрузки\_IVO39761314873704-600x600.jpg"/>
          <p:cNvPicPr>
            <a:picLocks noChangeAspect="1" noChangeArrowheads="1"/>
          </p:cNvPicPr>
          <p:nvPr/>
        </p:nvPicPr>
        <p:blipFill>
          <a:blip r:embed="rId2"/>
          <a:srcRect t="16667"/>
          <a:stretch>
            <a:fillRect/>
          </a:stretch>
        </p:blipFill>
        <p:spPr bwMode="auto">
          <a:xfrm>
            <a:off x="4857752" y="1928802"/>
            <a:ext cx="4286248" cy="3571876"/>
          </a:xfrm>
          <a:prstGeom prst="rect">
            <a:avLst/>
          </a:prstGeom>
          <a:noFill/>
        </p:spPr>
      </p:pic>
      <p:pic>
        <p:nvPicPr>
          <p:cNvPr id="3077" name="Picture 5" descr="C:\Documents and Settings\Admin\Мои документы\Загрузки\56320106.jpg"/>
          <p:cNvPicPr>
            <a:picLocks noChangeAspect="1" noChangeArrowheads="1"/>
          </p:cNvPicPr>
          <p:nvPr/>
        </p:nvPicPr>
        <p:blipFill>
          <a:blip r:embed="rId3"/>
          <a:srcRect b="5999"/>
          <a:stretch>
            <a:fillRect/>
          </a:stretch>
        </p:blipFill>
        <p:spPr bwMode="auto">
          <a:xfrm>
            <a:off x="142844" y="3286124"/>
            <a:ext cx="4762500" cy="335758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643182"/>
          </a:xfrm>
        </p:spPr>
        <p:txBody>
          <a:bodyPr>
            <a:noAutofit/>
          </a:bodyPr>
          <a:lstStyle/>
          <a:p>
            <a:r>
              <a:rPr lang="ru-RU" sz="2400" b="1" i="1" dirty="0" smtClean="0">
                <a:solidFill>
                  <a:srgbClr val="00B050"/>
                </a:solidFill>
              </a:rPr>
              <a:t>Правила игры.</a:t>
            </a:r>
            <a:r>
              <a:rPr lang="ru-RU" sz="2400" dirty="0" smtClean="0">
                <a:solidFill>
                  <a:srgbClr val="00B050"/>
                </a:solidFill>
              </a:rPr>
              <a:t/>
            </a:r>
            <a:br>
              <a:rPr lang="ru-RU" sz="2400" dirty="0" smtClean="0">
                <a:solidFill>
                  <a:srgbClr val="00B050"/>
                </a:solidFill>
              </a:rPr>
            </a:br>
            <a:r>
              <a:rPr lang="ru-RU" sz="2400" dirty="0" smtClean="0">
                <a:solidFill>
                  <a:srgbClr val="00B050"/>
                </a:solidFill>
              </a:rPr>
              <a:t>Игроки с помощью крючочков пытаются достать бирюльки прямо из бочонка, «вслепую» . Цель игры — зацепить фигурку и вытащить, не упустив ее по пути. Побеждает тот, кто набрал большее количество фигурок.</a:t>
            </a:r>
            <a:endParaRPr lang="ru-RU" sz="2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932181">
            <a:off x="571472" y="428604"/>
            <a:ext cx="2786082" cy="1500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Радостно</a:t>
            </a:r>
            <a:endParaRPr lang="ru-RU" sz="40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143240" y="2357430"/>
            <a:ext cx="2928958" cy="17145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Задорно</a:t>
            </a:r>
            <a:endParaRPr lang="ru-RU" sz="4000" b="1" dirty="0"/>
          </a:p>
        </p:txBody>
      </p:sp>
      <p:sp>
        <p:nvSpPr>
          <p:cNvPr id="4" name="Прямоугольник 3"/>
          <p:cNvSpPr/>
          <p:nvPr/>
        </p:nvSpPr>
        <p:spPr>
          <a:xfrm rot="20774586">
            <a:off x="5715008" y="428604"/>
            <a:ext cx="2643206" cy="1500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Весело</a:t>
            </a:r>
            <a:endParaRPr lang="ru-RU" sz="4000" b="1" dirty="0"/>
          </a:p>
        </p:txBody>
      </p:sp>
      <p:sp>
        <p:nvSpPr>
          <p:cNvPr id="5" name="Прямоугольник 4"/>
          <p:cNvSpPr/>
          <p:nvPr/>
        </p:nvSpPr>
        <p:spPr>
          <a:xfrm rot="20917810">
            <a:off x="214282" y="3786190"/>
            <a:ext cx="2357454" cy="1500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Шуточно</a:t>
            </a:r>
            <a:endParaRPr lang="ru-RU" sz="4000" b="1" dirty="0"/>
          </a:p>
        </p:txBody>
      </p:sp>
      <p:sp>
        <p:nvSpPr>
          <p:cNvPr id="6" name="Прямоугольник 5"/>
          <p:cNvSpPr/>
          <p:nvPr/>
        </p:nvSpPr>
        <p:spPr>
          <a:xfrm rot="625111">
            <a:off x="3214678" y="5072074"/>
            <a:ext cx="2714644" cy="14144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Смешно</a:t>
            </a:r>
            <a:endParaRPr lang="ru-RU" sz="4000" b="1" dirty="0"/>
          </a:p>
        </p:txBody>
      </p:sp>
      <p:sp>
        <p:nvSpPr>
          <p:cNvPr id="7" name="Прямоугольник 6"/>
          <p:cNvSpPr/>
          <p:nvPr/>
        </p:nvSpPr>
        <p:spPr>
          <a:xfrm rot="673564">
            <a:off x="6500826" y="3643314"/>
            <a:ext cx="2428892" cy="1357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Озорно</a:t>
            </a:r>
            <a:endParaRPr lang="ru-RU" sz="40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  <a:t>"</a:t>
            </a: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Про</a:t>
            </a: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старину</a:t>
            </a: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  <a:t>" – произведение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5">
                    <a:lumMod val="75000"/>
                  </a:schemeClr>
                </a:solidFill>
              </a:rPr>
              <a:t>А.Лядова</a:t>
            </a: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  <a:t> для симфонического оркестра. Это музыкальная пьеса, в которой композитор выразил свою любовь к Родине, к русскому народному творчеству.</a:t>
            </a:r>
            <a:endParaRPr lang="ru-RU" sz="28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20484" name="Picture 4" descr="http://obraz.volxv.info/main.php/main.php?g2_view=core.DownloadItem&amp;g2_itemId=5153&amp;g2_serialNumber=1"/>
          <p:cNvPicPr>
            <a:picLocks noChangeAspect="1" noChangeArrowheads="1"/>
          </p:cNvPicPr>
          <p:nvPr/>
        </p:nvPicPr>
        <p:blipFill>
          <a:blip r:embed="rId2"/>
          <a:srcRect l="4082" t="2311" r="4082" b="4186"/>
          <a:stretch>
            <a:fillRect/>
          </a:stretch>
        </p:blipFill>
        <p:spPr bwMode="auto">
          <a:xfrm>
            <a:off x="214282" y="1857364"/>
            <a:ext cx="3214710" cy="4786346"/>
          </a:xfrm>
          <a:prstGeom prst="rect">
            <a:avLst/>
          </a:prstGeom>
          <a:noFill/>
        </p:spPr>
      </p:pic>
      <p:pic>
        <p:nvPicPr>
          <p:cNvPr id="20486" name="Picture 6" descr="http://kolyan.net/uploads/posts/2010-05/1273824413_1-we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1857364"/>
            <a:ext cx="5281416" cy="47339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Documents and Settings\Admin\Мои документы\Загрузки\14_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93871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0" y="5460326"/>
            <a:ext cx="871540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dirty="0" smtClean="0">
                <a:solidFill>
                  <a:schemeClr val="accent1">
                    <a:lumMod val="75000"/>
                  </a:schemeClr>
                </a:solidFill>
              </a:rPr>
              <a:t>Спасибо за урок</a:t>
            </a:r>
            <a:r>
              <a:rPr lang="en-US" sz="6000" b="1" dirty="0" smtClean="0">
                <a:solidFill>
                  <a:schemeClr val="accent1">
                    <a:lumMod val="75000"/>
                  </a:schemeClr>
                </a:solidFill>
              </a:rPr>
              <a:t>!</a:t>
            </a:r>
            <a:endParaRPr lang="ru-RU" sz="60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142</Words>
  <Application>Microsoft Office PowerPoint</Application>
  <PresentationFormat>Экран (4:3)</PresentationFormat>
  <Paragraphs>21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Концерт камерной музыки.  Пьеса.</vt:lpstr>
      <vt:lpstr>Анатолий Константинович Лядов - русский композитор и педагог. </vt:lpstr>
      <vt:lpstr>Слайд 3</vt:lpstr>
      <vt:lpstr>Бирюльки - это старинная народная игра, в которую с удовольствием играли и дети, и взрослые.</vt:lpstr>
      <vt:lpstr>Слово «Бирюльки» означает разные мелкие предметы, сделанные из дерева. В старину отцы и деды мастерили такие фигурки для своих детей. Детишки с удовольствием возились с этими деревянными игрушками. </vt:lpstr>
      <vt:lpstr>Правила игры. Игроки с помощью крючочков пытаются достать бирюльки прямо из бочонка, «вслепую» . Цель игры — зацепить фигурку и вытащить, не упустив ее по пути. Побеждает тот, кто набрал большее количество фигурок.</vt:lpstr>
      <vt:lpstr>Слайд 7</vt:lpstr>
      <vt:lpstr>"Про старину" – произведение А.Лядова для симфонического оркестра. Это музыкальная пьеса, в которой композитор выразил свою любовь к Родине, к русскому народному творчеству.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user1</cp:lastModifiedBy>
  <cp:revision>20</cp:revision>
  <dcterms:created xsi:type="dcterms:W3CDTF">2013-11-01T09:00:39Z</dcterms:created>
  <dcterms:modified xsi:type="dcterms:W3CDTF">2013-11-16T06:50:54Z</dcterms:modified>
</cp:coreProperties>
</file>