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16514C-277C-4F6F-A07D-31F5D043D50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728B6-30B4-4878-8A33-1BCAFCFAEF63}">
      <dgm:prSet custT="1"/>
      <dgm:spPr/>
      <dgm:t>
        <a:bodyPr/>
        <a:lstStyle/>
        <a:p>
          <a:pPr rtl="0"/>
          <a:r>
            <a:rPr lang="ru-RU" sz="3200" dirty="0" smtClean="0"/>
            <a:t>Богатым людям, олигархам  </a:t>
          </a:r>
          <a:endParaRPr lang="ru-RU" sz="3200" dirty="0"/>
        </a:p>
      </dgm:t>
    </dgm:pt>
    <dgm:pt modelId="{D55AE76D-CF76-4517-B780-590A3D280D3B}" type="parTrans" cxnId="{BCCBB4DB-4287-4A64-8AAB-86E3F577D9B3}">
      <dgm:prSet/>
      <dgm:spPr/>
      <dgm:t>
        <a:bodyPr/>
        <a:lstStyle/>
        <a:p>
          <a:endParaRPr lang="ru-RU"/>
        </a:p>
      </dgm:t>
    </dgm:pt>
    <dgm:pt modelId="{954DF4F3-2DCB-41D0-9B2A-38A7E5409644}" type="sibTrans" cxnId="{BCCBB4DB-4287-4A64-8AAB-86E3F577D9B3}">
      <dgm:prSet/>
      <dgm:spPr/>
      <dgm:t>
        <a:bodyPr/>
        <a:lstStyle/>
        <a:p>
          <a:endParaRPr lang="ru-RU"/>
        </a:p>
      </dgm:t>
    </dgm:pt>
    <dgm:pt modelId="{212DE3A7-2AC6-42FD-9EAC-9BE01A149566}">
      <dgm:prSet custT="1"/>
      <dgm:spPr/>
      <dgm:t>
        <a:bodyPr/>
        <a:lstStyle/>
        <a:p>
          <a:pPr rtl="0"/>
          <a:r>
            <a:rPr lang="ru-RU" sz="3200" dirty="0" smtClean="0"/>
            <a:t>Чиновникам </a:t>
          </a:r>
          <a:endParaRPr lang="ru-RU" sz="3200" dirty="0"/>
        </a:p>
      </dgm:t>
    </dgm:pt>
    <dgm:pt modelId="{5D8279F7-964A-41BA-8C1A-5FCBAE7C7E99}" type="parTrans" cxnId="{F6AB5C77-B75C-442A-B27F-7F52AB604D53}">
      <dgm:prSet/>
      <dgm:spPr/>
      <dgm:t>
        <a:bodyPr/>
        <a:lstStyle/>
        <a:p>
          <a:endParaRPr lang="ru-RU"/>
        </a:p>
      </dgm:t>
    </dgm:pt>
    <dgm:pt modelId="{0DD4E2BD-E5C4-4C96-8FB2-96A6828AF76D}" type="sibTrans" cxnId="{F6AB5C77-B75C-442A-B27F-7F52AB604D53}">
      <dgm:prSet/>
      <dgm:spPr/>
      <dgm:t>
        <a:bodyPr/>
        <a:lstStyle/>
        <a:p>
          <a:endParaRPr lang="ru-RU"/>
        </a:p>
      </dgm:t>
    </dgm:pt>
    <dgm:pt modelId="{AB7504D9-82B6-458C-8DA9-8BA22BABD79F}">
      <dgm:prSet custT="1"/>
      <dgm:spPr/>
      <dgm:t>
        <a:bodyPr/>
        <a:lstStyle/>
        <a:p>
          <a:pPr rtl="0"/>
          <a:r>
            <a:rPr lang="ru-RU" sz="3200" dirty="0" smtClean="0"/>
            <a:t>Президенту </a:t>
          </a:r>
          <a:endParaRPr lang="ru-RU" sz="3200" dirty="0"/>
        </a:p>
      </dgm:t>
    </dgm:pt>
    <dgm:pt modelId="{B904F418-0A4E-408C-A259-CC55730F04F9}" type="parTrans" cxnId="{243325A1-985C-4D69-A1D8-8204D7F6D1F6}">
      <dgm:prSet/>
      <dgm:spPr/>
      <dgm:t>
        <a:bodyPr/>
        <a:lstStyle/>
        <a:p>
          <a:endParaRPr lang="ru-RU"/>
        </a:p>
      </dgm:t>
    </dgm:pt>
    <dgm:pt modelId="{D077D92D-9E71-4406-98D6-5DAC03F8FCB8}" type="sibTrans" cxnId="{243325A1-985C-4D69-A1D8-8204D7F6D1F6}">
      <dgm:prSet/>
      <dgm:spPr/>
      <dgm:t>
        <a:bodyPr/>
        <a:lstStyle/>
        <a:p>
          <a:endParaRPr lang="ru-RU"/>
        </a:p>
      </dgm:t>
    </dgm:pt>
    <dgm:pt modelId="{8F11C651-14AB-4BE6-8151-94862D91422F}">
      <dgm:prSet custT="1"/>
      <dgm:spPr/>
      <dgm:t>
        <a:bodyPr/>
        <a:lstStyle/>
        <a:p>
          <a:pPr rtl="0"/>
          <a:r>
            <a:rPr lang="ru-RU" sz="3200" dirty="0" smtClean="0"/>
            <a:t>Никому</a:t>
          </a:r>
          <a:endParaRPr lang="ru-RU" sz="3200" dirty="0"/>
        </a:p>
      </dgm:t>
    </dgm:pt>
    <dgm:pt modelId="{94627883-C83C-4F81-81C2-6C371E12320C}" type="parTrans" cxnId="{8930E3AA-F5D8-43F1-A979-E34A06CF89D5}">
      <dgm:prSet/>
      <dgm:spPr/>
      <dgm:t>
        <a:bodyPr/>
        <a:lstStyle/>
        <a:p>
          <a:endParaRPr lang="ru-RU"/>
        </a:p>
      </dgm:t>
    </dgm:pt>
    <dgm:pt modelId="{65A2027D-38BC-4634-8213-74C1189287CB}" type="sibTrans" cxnId="{8930E3AA-F5D8-43F1-A979-E34A06CF89D5}">
      <dgm:prSet/>
      <dgm:spPr/>
      <dgm:t>
        <a:bodyPr/>
        <a:lstStyle/>
        <a:p>
          <a:endParaRPr lang="ru-RU"/>
        </a:p>
      </dgm:t>
    </dgm:pt>
    <dgm:pt modelId="{A9A7B86C-1EEB-4372-B971-2D7FBFFEEE72}">
      <dgm:prSet/>
      <dgm:spPr/>
      <dgm:t>
        <a:bodyPr/>
        <a:lstStyle/>
        <a:p>
          <a:pPr rtl="0"/>
          <a:r>
            <a:rPr lang="ru-RU" dirty="0" smtClean="0"/>
            <a:t>Власти, депутатам, ЛДПР, «Единая Россия» </a:t>
          </a:r>
          <a:endParaRPr lang="ru-RU" dirty="0"/>
        </a:p>
      </dgm:t>
    </dgm:pt>
    <dgm:pt modelId="{6C0FB568-0426-484A-84F0-C6905CF4D56E}" type="parTrans" cxnId="{1AED4A25-0AD9-4126-A5A9-3A954278C2A7}">
      <dgm:prSet/>
      <dgm:spPr/>
      <dgm:t>
        <a:bodyPr/>
        <a:lstStyle/>
        <a:p>
          <a:endParaRPr lang="ru-RU"/>
        </a:p>
      </dgm:t>
    </dgm:pt>
    <dgm:pt modelId="{FA1AFAA8-D6BE-4BE7-8466-77F6B3D62FBA}" type="sibTrans" cxnId="{1AED4A25-0AD9-4126-A5A9-3A954278C2A7}">
      <dgm:prSet/>
      <dgm:spPr/>
      <dgm:t>
        <a:bodyPr/>
        <a:lstStyle/>
        <a:p>
          <a:endParaRPr lang="ru-RU"/>
        </a:p>
      </dgm:t>
    </dgm:pt>
    <dgm:pt modelId="{403379A1-581F-4D54-B353-8DA46B12FF5A}" type="pres">
      <dgm:prSet presAssocID="{2816514C-277C-4F6F-A07D-31F5D043D50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9F9B171-E5A2-4B43-95CD-43B4BE690827}" type="pres">
      <dgm:prSet presAssocID="{707728B6-30B4-4878-8A33-1BCAFCFAEF63}" presName="horFlow" presStyleCnt="0"/>
      <dgm:spPr/>
    </dgm:pt>
    <dgm:pt modelId="{2ED67D4B-8442-458A-A54F-669796C98437}" type="pres">
      <dgm:prSet presAssocID="{707728B6-30B4-4878-8A33-1BCAFCFAEF63}" presName="bigChev" presStyleLbl="node1" presStyleIdx="0" presStyleCnt="5" custScaleX="431749"/>
      <dgm:spPr/>
      <dgm:t>
        <a:bodyPr/>
        <a:lstStyle/>
        <a:p>
          <a:endParaRPr lang="ru-RU"/>
        </a:p>
      </dgm:t>
    </dgm:pt>
    <dgm:pt modelId="{64E99C22-10B2-48AE-BC66-2750FDEAEAE9}" type="pres">
      <dgm:prSet presAssocID="{707728B6-30B4-4878-8A33-1BCAFCFAEF63}" presName="vSp" presStyleCnt="0"/>
      <dgm:spPr/>
    </dgm:pt>
    <dgm:pt modelId="{C21AB502-9C0D-48A6-8F31-C7B032AA25D0}" type="pres">
      <dgm:prSet presAssocID="{212DE3A7-2AC6-42FD-9EAC-9BE01A149566}" presName="horFlow" presStyleCnt="0"/>
      <dgm:spPr/>
    </dgm:pt>
    <dgm:pt modelId="{AFE1FADF-FF1C-4877-B330-EC3B515838D8}" type="pres">
      <dgm:prSet presAssocID="{212DE3A7-2AC6-42FD-9EAC-9BE01A149566}" presName="bigChev" presStyleLbl="node1" presStyleIdx="1" presStyleCnt="5" custScaleX="395226"/>
      <dgm:spPr/>
      <dgm:t>
        <a:bodyPr/>
        <a:lstStyle/>
        <a:p>
          <a:endParaRPr lang="ru-RU"/>
        </a:p>
      </dgm:t>
    </dgm:pt>
    <dgm:pt modelId="{E6FC0F71-68EA-42C3-81B0-BBF7B68220C1}" type="pres">
      <dgm:prSet presAssocID="{212DE3A7-2AC6-42FD-9EAC-9BE01A149566}" presName="vSp" presStyleCnt="0"/>
      <dgm:spPr/>
    </dgm:pt>
    <dgm:pt modelId="{CCE58F36-86F4-488B-8124-4AAFAA98CDE9}" type="pres">
      <dgm:prSet presAssocID="{AB7504D9-82B6-458C-8DA9-8BA22BABD79F}" presName="horFlow" presStyleCnt="0"/>
      <dgm:spPr/>
    </dgm:pt>
    <dgm:pt modelId="{B7EDDB53-C3DB-4B7F-9E51-038C3CAA2F69}" type="pres">
      <dgm:prSet presAssocID="{AB7504D9-82B6-458C-8DA9-8BA22BABD79F}" presName="bigChev" presStyleLbl="node1" presStyleIdx="2" presStyleCnt="5" custScaleX="352621" custScaleY="112355" custLinFactNeighborX="2090" custLinFactNeighborY="-810"/>
      <dgm:spPr/>
      <dgm:t>
        <a:bodyPr/>
        <a:lstStyle/>
        <a:p>
          <a:endParaRPr lang="ru-RU"/>
        </a:p>
      </dgm:t>
    </dgm:pt>
    <dgm:pt modelId="{3FBAC132-12DF-4286-8B26-E759932CDB97}" type="pres">
      <dgm:prSet presAssocID="{AB7504D9-82B6-458C-8DA9-8BA22BABD79F}" presName="vSp" presStyleCnt="0"/>
      <dgm:spPr/>
    </dgm:pt>
    <dgm:pt modelId="{624BDBF9-0834-4F61-B35D-E811C761501A}" type="pres">
      <dgm:prSet presAssocID="{8F11C651-14AB-4BE6-8151-94862D91422F}" presName="horFlow" presStyleCnt="0"/>
      <dgm:spPr/>
    </dgm:pt>
    <dgm:pt modelId="{8BA5954A-89AA-47AE-AB7B-C6E3C1031A0B}" type="pres">
      <dgm:prSet presAssocID="{8F11C651-14AB-4BE6-8151-94862D91422F}" presName="bigChev" presStyleLbl="node1" presStyleIdx="3" presStyleCnt="5" custScaleX="315162" custLinFactNeighborX="4695" custLinFactNeighborY="7534"/>
      <dgm:spPr/>
      <dgm:t>
        <a:bodyPr/>
        <a:lstStyle/>
        <a:p>
          <a:endParaRPr lang="ru-RU"/>
        </a:p>
      </dgm:t>
    </dgm:pt>
    <dgm:pt modelId="{6F6B6253-73FC-42C2-9642-9F244C251754}" type="pres">
      <dgm:prSet presAssocID="{8F11C651-14AB-4BE6-8151-94862D91422F}" presName="vSp" presStyleCnt="0"/>
      <dgm:spPr/>
    </dgm:pt>
    <dgm:pt modelId="{2B70144A-4B94-4C9D-8726-207383A175A9}" type="pres">
      <dgm:prSet presAssocID="{A9A7B86C-1EEB-4372-B971-2D7FBFFEEE72}" presName="horFlow" presStyleCnt="0"/>
      <dgm:spPr/>
    </dgm:pt>
    <dgm:pt modelId="{BE019C2A-279A-4425-8B42-C0E420B02EA5}" type="pres">
      <dgm:prSet presAssocID="{A9A7B86C-1EEB-4372-B971-2D7FBFFEEE72}" presName="bigChev" presStyleLbl="node1" presStyleIdx="4" presStyleCnt="5" custScaleX="280823"/>
      <dgm:spPr/>
      <dgm:t>
        <a:bodyPr/>
        <a:lstStyle/>
        <a:p>
          <a:endParaRPr lang="ru-RU"/>
        </a:p>
      </dgm:t>
    </dgm:pt>
  </dgm:ptLst>
  <dgm:cxnLst>
    <dgm:cxn modelId="{243325A1-985C-4D69-A1D8-8204D7F6D1F6}" srcId="{2816514C-277C-4F6F-A07D-31F5D043D50F}" destId="{AB7504D9-82B6-458C-8DA9-8BA22BABD79F}" srcOrd="2" destOrd="0" parTransId="{B904F418-0A4E-408C-A259-CC55730F04F9}" sibTransId="{D077D92D-9E71-4406-98D6-5DAC03F8FCB8}"/>
    <dgm:cxn modelId="{BCCBB4DB-4287-4A64-8AAB-86E3F577D9B3}" srcId="{2816514C-277C-4F6F-A07D-31F5D043D50F}" destId="{707728B6-30B4-4878-8A33-1BCAFCFAEF63}" srcOrd="0" destOrd="0" parTransId="{D55AE76D-CF76-4517-B780-590A3D280D3B}" sibTransId="{954DF4F3-2DCB-41D0-9B2A-38A7E5409644}"/>
    <dgm:cxn modelId="{C3E274F6-A8CF-4828-BA78-3D30A0EB3C19}" type="presOf" srcId="{2816514C-277C-4F6F-A07D-31F5D043D50F}" destId="{403379A1-581F-4D54-B353-8DA46B12FF5A}" srcOrd="0" destOrd="0" presId="urn:microsoft.com/office/officeart/2005/8/layout/lProcess3"/>
    <dgm:cxn modelId="{3D550588-D43A-4DB5-8AB3-1A630F3D1BD3}" type="presOf" srcId="{A9A7B86C-1EEB-4372-B971-2D7FBFFEEE72}" destId="{BE019C2A-279A-4425-8B42-C0E420B02EA5}" srcOrd="0" destOrd="0" presId="urn:microsoft.com/office/officeart/2005/8/layout/lProcess3"/>
    <dgm:cxn modelId="{1AED4A25-0AD9-4126-A5A9-3A954278C2A7}" srcId="{2816514C-277C-4F6F-A07D-31F5D043D50F}" destId="{A9A7B86C-1EEB-4372-B971-2D7FBFFEEE72}" srcOrd="4" destOrd="0" parTransId="{6C0FB568-0426-484A-84F0-C6905CF4D56E}" sibTransId="{FA1AFAA8-D6BE-4BE7-8466-77F6B3D62FBA}"/>
    <dgm:cxn modelId="{8930E3AA-F5D8-43F1-A979-E34A06CF89D5}" srcId="{2816514C-277C-4F6F-A07D-31F5D043D50F}" destId="{8F11C651-14AB-4BE6-8151-94862D91422F}" srcOrd="3" destOrd="0" parTransId="{94627883-C83C-4F81-81C2-6C371E12320C}" sibTransId="{65A2027D-38BC-4634-8213-74C1189287CB}"/>
    <dgm:cxn modelId="{3A0C8E1F-F86C-493E-B0AC-541742EFECA2}" type="presOf" srcId="{AB7504D9-82B6-458C-8DA9-8BA22BABD79F}" destId="{B7EDDB53-C3DB-4B7F-9E51-038C3CAA2F69}" srcOrd="0" destOrd="0" presId="urn:microsoft.com/office/officeart/2005/8/layout/lProcess3"/>
    <dgm:cxn modelId="{92CB4404-E8B6-4FDC-82F5-6B462F46087D}" type="presOf" srcId="{212DE3A7-2AC6-42FD-9EAC-9BE01A149566}" destId="{AFE1FADF-FF1C-4877-B330-EC3B515838D8}" srcOrd="0" destOrd="0" presId="urn:microsoft.com/office/officeart/2005/8/layout/lProcess3"/>
    <dgm:cxn modelId="{F6AB5C77-B75C-442A-B27F-7F52AB604D53}" srcId="{2816514C-277C-4F6F-A07D-31F5D043D50F}" destId="{212DE3A7-2AC6-42FD-9EAC-9BE01A149566}" srcOrd="1" destOrd="0" parTransId="{5D8279F7-964A-41BA-8C1A-5FCBAE7C7E99}" sibTransId="{0DD4E2BD-E5C4-4C96-8FB2-96A6828AF76D}"/>
    <dgm:cxn modelId="{F47C1DD4-050A-442E-9989-39834B70707C}" type="presOf" srcId="{707728B6-30B4-4878-8A33-1BCAFCFAEF63}" destId="{2ED67D4B-8442-458A-A54F-669796C98437}" srcOrd="0" destOrd="0" presId="urn:microsoft.com/office/officeart/2005/8/layout/lProcess3"/>
    <dgm:cxn modelId="{88253207-6E99-4ED0-973E-52972B6DB1A0}" type="presOf" srcId="{8F11C651-14AB-4BE6-8151-94862D91422F}" destId="{8BA5954A-89AA-47AE-AB7B-C6E3C1031A0B}" srcOrd="0" destOrd="0" presId="urn:microsoft.com/office/officeart/2005/8/layout/lProcess3"/>
    <dgm:cxn modelId="{71A86454-1130-4177-86D8-2018F71F2A4B}" type="presParOf" srcId="{403379A1-581F-4D54-B353-8DA46B12FF5A}" destId="{49F9B171-E5A2-4B43-95CD-43B4BE690827}" srcOrd="0" destOrd="0" presId="urn:microsoft.com/office/officeart/2005/8/layout/lProcess3"/>
    <dgm:cxn modelId="{05528EBD-8323-473A-89CA-D5C55CCAE1CA}" type="presParOf" srcId="{49F9B171-E5A2-4B43-95CD-43B4BE690827}" destId="{2ED67D4B-8442-458A-A54F-669796C98437}" srcOrd="0" destOrd="0" presId="urn:microsoft.com/office/officeart/2005/8/layout/lProcess3"/>
    <dgm:cxn modelId="{CEBD0934-9048-43EA-A74B-996B9F26DBC8}" type="presParOf" srcId="{403379A1-581F-4D54-B353-8DA46B12FF5A}" destId="{64E99C22-10B2-48AE-BC66-2750FDEAEAE9}" srcOrd="1" destOrd="0" presId="urn:microsoft.com/office/officeart/2005/8/layout/lProcess3"/>
    <dgm:cxn modelId="{953EAE64-D1EC-40EF-83A3-EC77514CB08C}" type="presParOf" srcId="{403379A1-581F-4D54-B353-8DA46B12FF5A}" destId="{C21AB502-9C0D-48A6-8F31-C7B032AA25D0}" srcOrd="2" destOrd="0" presId="urn:microsoft.com/office/officeart/2005/8/layout/lProcess3"/>
    <dgm:cxn modelId="{F6B3A135-1BDC-46ED-A10B-B89B4AFF0C03}" type="presParOf" srcId="{C21AB502-9C0D-48A6-8F31-C7B032AA25D0}" destId="{AFE1FADF-FF1C-4877-B330-EC3B515838D8}" srcOrd="0" destOrd="0" presId="urn:microsoft.com/office/officeart/2005/8/layout/lProcess3"/>
    <dgm:cxn modelId="{A7119E00-FB7E-409D-A1C5-4429056F4744}" type="presParOf" srcId="{403379A1-581F-4D54-B353-8DA46B12FF5A}" destId="{E6FC0F71-68EA-42C3-81B0-BBF7B68220C1}" srcOrd="3" destOrd="0" presId="urn:microsoft.com/office/officeart/2005/8/layout/lProcess3"/>
    <dgm:cxn modelId="{F0271729-1E5C-46A3-A90A-50C043D95F73}" type="presParOf" srcId="{403379A1-581F-4D54-B353-8DA46B12FF5A}" destId="{CCE58F36-86F4-488B-8124-4AAFAA98CDE9}" srcOrd="4" destOrd="0" presId="urn:microsoft.com/office/officeart/2005/8/layout/lProcess3"/>
    <dgm:cxn modelId="{27527D75-AF73-4DFE-980B-D6599B0E7276}" type="presParOf" srcId="{CCE58F36-86F4-488B-8124-4AAFAA98CDE9}" destId="{B7EDDB53-C3DB-4B7F-9E51-038C3CAA2F69}" srcOrd="0" destOrd="0" presId="urn:microsoft.com/office/officeart/2005/8/layout/lProcess3"/>
    <dgm:cxn modelId="{3C83A484-9479-4A1A-AB54-5507D73E36B9}" type="presParOf" srcId="{403379A1-581F-4D54-B353-8DA46B12FF5A}" destId="{3FBAC132-12DF-4286-8B26-E759932CDB97}" srcOrd="5" destOrd="0" presId="urn:microsoft.com/office/officeart/2005/8/layout/lProcess3"/>
    <dgm:cxn modelId="{3B89C69E-3C8C-405B-8F76-471DD8E1C4C8}" type="presParOf" srcId="{403379A1-581F-4D54-B353-8DA46B12FF5A}" destId="{624BDBF9-0834-4F61-B35D-E811C761501A}" srcOrd="6" destOrd="0" presId="urn:microsoft.com/office/officeart/2005/8/layout/lProcess3"/>
    <dgm:cxn modelId="{04749ECB-F177-46F5-AF0E-A4ED52B61ABE}" type="presParOf" srcId="{624BDBF9-0834-4F61-B35D-E811C761501A}" destId="{8BA5954A-89AA-47AE-AB7B-C6E3C1031A0B}" srcOrd="0" destOrd="0" presId="urn:microsoft.com/office/officeart/2005/8/layout/lProcess3"/>
    <dgm:cxn modelId="{76EF801C-1953-4252-BF26-AE914BA27DD9}" type="presParOf" srcId="{403379A1-581F-4D54-B353-8DA46B12FF5A}" destId="{6F6B6253-73FC-42C2-9642-9F244C251754}" srcOrd="7" destOrd="0" presId="urn:microsoft.com/office/officeart/2005/8/layout/lProcess3"/>
    <dgm:cxn modelId="{B2064761-78B3-47CD-85F8-FB71333FAC27}" type="presParOf" srcId="{403379A1-581F-4D54-B353-8DA46B12FF5A}" destId="{2B70144A-4B94-4C9D-8726-207383A175A9}" srcOrd="8" destOrd="0" presId="urn:microsoft.com/office/officeart/2005/8/layout/lProcess3"/>
    <dgm:cxn modelId="{97C30293-051B-43D1-A85A-818D6A76F3D9}" type="presParOf" srcId="{2B70144A-4B94-4C9D-8726-207383A175A9}" destId="{BE019C2A-279A-4425-8B42-C0E420B02EA5}" srcOrd="0" destOrd="0" presId="urn:microsoft.com/office/officeart/2005/8/layout/lProcess3"/>
  </dgm:cxnLst>
  <dgm:bg>
    <a:solidFill>
      <a:srgbClr val="00B0F0"/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1299-3F5A-470F-B5DE-539A0C78CB2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BFC6-C3D9-46BE-8293-E8B2CCA599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1299-3F5A-470F-B5DE-539A0C78CB2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BFC6-C3D9-46BE-8293-E8B2CCA599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1299-3F5A-470F-B5DE-539A0C78CB2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BFC6-C3D9-46BE-8293-E8B2CCA599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1299-3F5A-470F-B5DE-539A0C78CB2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BFC6-C3D9-46BE-8293-E8B2CCA599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1299-3F5A-470F-B5DE-539A0C78CB2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BFC6-C3D9-46BE-8293-E8B2CCA599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1299-3F5A-470F-B5DE-539A0C78CB2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BFC6-C3D9-46BE-8293-E8B2CCA599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1299-3F5A-470F-B5DE-539A0C78CB2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BFC6-C3D9-46BE-8293-E8B2CCA599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1299-3F5A-470F-B5DE-539A0C78CB2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BFC6-C3D9-46BE-8293-E8B2CCA599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1299-3F5A-470F-B5DE-539A0C78CB2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BFC6-C3D9-46BE-8293-E8B2CCA599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1299-3F5A-470F-B5DE-539A0C78CB2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BFC6-C3D9-46BE-8293-E8B2CCA599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1299-3F5A-470F-B5DE-539A0C78CB2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BFC6-C3D9-46BE-8293-E8B2CCA599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D1299-3F5A-470F-B5DE-539A0C78CB2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8BFC6-C3D9-46BE-8293-E8B2CCA599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35732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Научно-исследовательская работа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928802"/>
            <a:ext cx="7786742" cy="421484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dirty="0" smtClean="0"/>
              <a:t>По следам героев поэмы Н.А.Некрасова «Кому на Руси жить хорошо»</a:t>
            </a:r>
            <a:endParaRPr lang="ru-RU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«В чём </a:t>
            </a:r>
            <a:r>
              <a:rPr lang="ru-RU" dirty="0" err="1" smtClean="0"/>
              <a:t>счастие</a:t>
            </a:r>
            <a:r>
              <a:rPr lang="ru-RU" dirty="0" smtClean="0"/>
              <a:t>, по-вашему?»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/>
              <a:t>в спокойствии; </a:t>
            </a:r>
          </a:p>
          <a:p>
            <a:r>
              <a:rPr lang="ru-RU" dirty="0" smtClean="0"/>
              <a:t>в понимании; </a:t>
            </a:r>
          </a:p>
          <a:p>
            <a:r>
              <a:rPr lang="ru-RU" dirty="0" smtClean="0"/>
              <a:t>в здоровье; </a:t>
            </a:r>
          </a:p>
          <a:p>
            <a:r>
              <a:rPr lang="ru-RU" dirty="0" smtClean="0"/>
              <a:t> в доброте и любви;</a:t>
            </a:r>
          </a:p>
          <a:p>
            <a:r>
              <a:rPr lang="ru-RU" dirty="0" smtClean="0"/>
              <a:t> в гармонии человека с самим собой и окружающим миром; </a:t>
            </a:r>
          </a:p>
          <a:p>
            <a:r>
              <a:rPr lang="ru-RU" dirty="0" smtClean="0"/>
              <a:t> в отсутствии войн; </a:t>
            </a:r>
          </a:p>
          <a:p>
            <a:r>
              <a:rPr lang="ru-RU" dirty="0" smtClean="0"/>
              <a:t> когда кому-то нужен; </a:t>
            </a:r>
          </a:p>
          <a:p>
            <a:r>
              <a:rPr lang="ru-RU" dirty="0" smtClean="0"/>
              <a:t>в возможности заниматься своим делом, строить свою судьбу</a:t>
            </a:r>
          </a:p>
          <a:p>
            <a:r>
              <a:rPr lang="ru-RU" dirty="0" smtClean="0"/>
              <a:t> в возможности делать то, что захочу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Проблемы, описанные в поэме,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б</a:t>
            </a:r>
            <a:r>
              <a:rPr lang="ru-RU" dirty="0" smtClean="0"/>
              <a:t>едности и богатства</a:t>
            </a:r>
          </a:p>
          <a:p>
            <a:r>
              <a:rPr lang="ru-RU" dirty="0" smtClean="0"/>
              <a:t>п</a:t>
            </a:r>
            <a:r>
              <a:rPr lang="ru-RU" dirty="0" smtClean="0"/>
              <a:t>ьянства</a:t>
            </a:r>
          </a:p>
          <a:p>
            <a:r>
              <a:rPr lang="ru-RU" dirty="0" smtClean="0"/>
              <a:t>о</a:t>
            </a:r>
            <a:r>
              <a:rPr lang="ru-RU" dirty="0" smtClean="0"/>
              <a:t>тношения к женщине</a:t>
            </a:r>
          </a:p>
          <a:p>
            <a:r>
              <a:rPr lang="ru-RU" dirty="0" smtClean="0"/>
              <a:t>п</a:t>
            </a:r>
            <a:r>
              <a:rPr lang="ru-RU" dirty="0" smtClean="0"/>
              <a:t>оиски счастья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u="sng" dirty="0" smtClean="0"/>
              <a:t>АКТУАЛЬНЫ И СЕЙЧАС</a:t>
            </a:r>
            <a:endParaRPr lang="ru-RU" sz="4000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sz="3600" dirty="0"/>
              <a:t>Углублённое изучение </a:t>
            </a:r>
            <a:r>
              <a:rPr lang="ru-RU" sz="3600" dirty="0" smtClean="0"/>
              <a:t>поэмы</a:t>
            </a:r>
          </a:p>
          <a:p>
            <a:pPr lvl="0">
              <a:buNone/>
            </a:pPr>
            <a:endParaRPr lang="ru-RU" sz="3600" dirty="0"/>
          </a:p>
          <a:p>
            <a:pPr lvl="0"/>
            <a:r>
              <a:rPr lang="ru-RU" sz="3600" dirty="0"/>
              <a:t>Актуализация и популяризация произведений классической </a:t>
            </a:r>
            <a:r>
              <a:rPr lang="ru-RU" sz="3600" dirty="0" smtClean="0"/>
              <a:t>литературы</a:t>
            </a:r>
          </a:p>
          <a:p>
            <a:pPr lvl="0">
              <a:buNone/>
            </a:pPr>
            <a:endParaRPr lang="ru-RU" sz="3600" dirty="0"/>
          </a:p>
          <a:p>
            <a:pPr lvl="0"/>
            <a:r>
              <a:rPr lang="ru-RU" sz="3600" dirty="0"/>
              <a:t>Развитие коммуникативных навыков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Вопросы, подлежащие исследованию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dirty="0"/>
              <a:t>Содержание и проблематика поэмы «Кому на Руси жить хорошо</a:t>
            </a:r>
            <a:r>
              <a:rPr lang="ru-RU" dirty="0" smtClean="0"/>
              <a:t>»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Выявление общественного мнения </a:t>
            </a:r>
            <a:endParaRPr lang="ru-RU" dirty="0" smtClean="0"/>
          </a:p>
          <a:p>
            <a:pPr lvl="0">
              <a:buNone/>
            </a:pPr>
            <a:endParaRPr lang="ru-RU" dirty="0"/>
          </a:p>
          <a:p>
            <a:pPr lvl="0"/>
            <a:r>
              <a:rPr lang="ru-RU" dirty="0"/>
              <a:t>Сравнительный анализ произведения Н.А.Некрасова и позиций граждан современной России.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ГИПОТЕЗА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Счастье </a:t>
            </a: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        не в деньгах,</a:t>
            </a: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                     даже не в их количестве,</a:t>
            </a: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                                А</a:t>
            </a:r>
          </a:p>
          <a:p>
            <a:pPr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b="1" dirty="0"/>
              <a:t>в</a:t>
            </a:r>
            <a:r>
              <a:rPr lang="ru-RU" sz="3600" b="1" dirty="0" smtClean="0"/>
              <a:t> других категориях.</a:t>
            </a:r>
            <a:endParaRPr lang="ru-RU" sz="3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Респонденты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u="sng" dirty="0" smtClean="0"/>
              <a:t>1 группа –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</a:t>
            </a:r>
            <a:r>
              <a:rPr lang="ru-RU" dirty="0" smtClean="0"/>
              <a:t> студенты </a:t>
            </a:r>
            <a:r>
              <a:rPr lang="ru-RU" dirty="0" err="1" smtClean="0"/>
              <a:t>ВятТТУиС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86 человек</a:t>
            </a:r>
          </a:p>
          <a:p>
            <a:pPr>
              <a:buNone/>
            </a:pPr>
            <a:endParaRPr lang="ru-RU" dirty="0" smtClean="0"/>
          </a:p>
          <a:p>
            <a:r>
              <a:rPr lang="ru-RU" u="sng" dirty="0" smtClean="0"/>
              <a:t>2 группа – </a:t>
            </a:r>
          </a:p>
          <a:p>
            <a:pPr>
              <a:buNone/>
            </a:pPr>
            <a:r>
              <a:rPr lang="ru-RU" dirty="0" smtClean="0"/>
              <a:t>Люди социально активного возраста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24 человека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Кому, по Вашему мнению, живётся хорошо в современной России?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Счастливы ли Вы?</a:t>
            </a:r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Из чего складывается счастье человека?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Кому на Руси жить хорошо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Счастливы ли Вы?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86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Группа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ДА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Нет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 да и нет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Затрудняюсь ответить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1 группа (86)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2 группа (24)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Итого (110)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84%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9%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5%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Счастие</a:t>
            </a:r>
            <a:r>
              <a:rPr lang="ru-RU" dirty="0" smtClean="0"/>
              <a:t> мужицкое»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u="sng" dirty="0" smtClean="0"/>
              <a:t>дьячок уволенный </a:t>
            </a:r>
            <a:r>
              <a:rPr lang="ru-RU" u="sng" dirty="0" smtClean="0"/>
              <a:t>– </a:t>
            </a:r>
            <a:r>
              <a:rPr lang="ru-RU" dirty="0" smtClean="0"/>
              <a:t>в </a:t>
            </a:r>
            <a:r>
              <a:rPr lang="ru-RU" dirty="0" err="1" smtClean="0"/>
              <a:t>благодушестве</a:t>
            </a:r>
            <a:endParaRPr lang="ru-RU" dirty="0" smtClean="0"/>
          </a:p>
          <a:p>
            <a:r>
              <a:rPr lang="ru-RU" u="sng" dirty="0" smtClean="0"/>
              <a:t>Старуха старая </a:t>
            </a:r>
            <a:r>
              <a:rPr lang="ru-RU" dirty="0" smtClean="0"/>
              <a:t>– родилось реп до тысячи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u="sng" dirty="0" smtClean="0"/>
              <a:t>солдат</a:t>
            </a:r>
            <a:r>
              <a:rPr lang="ru-RU" dirty="0" smtClean="0"/>
              <a:t> – остался жив</a:t>
            </a:r>
          </a:p>
          <a:p>
            <a:r>
              <a:rPr lang="ru-RU" u="sng" dirty="0" smtClean="0"/>
              <a:t>Каменотёс</a:t>
            </a:r>
            <a:r>
              <a:rPr lang="ru-RU" dirty="0" smtClean="0"/>
              <a:t> – в силе</a:t>
            </a:r>
          </a:p>
          <a:p>
            <a:r>
              <a:rPr lang="ru-RU" u="sng" dirty="0" smtClean="0"/>
              <a:t>Мужик с одышкою </a:t>
            </a:r>
            <a:r>
              <a:rPr lang="ru-RU" dirty="0" smtClean="0"/>
              <a:t>– вернулся на родину</a:t>
            </a:r>
          </a:p>
          <a:p>
            <a:r>
              <a:rPr lang="ru-RU" u="sng" dirty="0" smtClean="0"/>
              <a:t>Дворовый человек </a:t>
            </a:r>
            <a:r>
              <a:rPr lang="ru-RU" dirty="0" smtClean="0"/>
              <a:t>– доедать и допивать за барином                       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256</Words>
  <Application>Microsoft Office PowerPoint</Application>
  <PresentationFormat>Экран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Научно-исследовательская работа</vt:lpstr>
      <vt:lpstr>Цели исследования</vt:lpstr>
      <vt:lpstr>Вопросы, подлежащие исследованию</vt:lpstr>
      <vt:lpstr>ГИПОТЕЗА</vt:lpstr>
      <vt:lpstr>Респонденты</vt:lpstr>
      <vt:lpstr>Вопросы </vt:lpstr>
      <vt:lpstr>Кому на Руси жить хорошо</vt:lpstr>
      <vt:lpstr>Счастливы ли Вы?</vt:lpstr>
      <vt:lpstr>«Счастие мужицкое»</vt:lpstr>
      <vt:lpstr>«В чём счастие, по-вашему?»</vt:lpstr>
      <vt:lpstr>Проблемы, описанные в поэме,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9</cp:revision>
  <dcterms:created xsi:type="dcterms:W3CDTF">2012-03-23T13:33:32Z</dcterms:created>
  <dcterms:modified xsi:type="dcterms:W3CDTF">2012-03-25T08:53:41Z</dcterms:modified>
</cp:coreProperties>
</file>