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0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8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7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2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1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4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FFE9-E150-4349-B486-EFD26028085B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C40B-216F-40E9-B802-DC8B57B27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0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558608" cy="1656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Я люблю свою профессию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картинки\5138_3_Compressed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185644" cy="39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5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Я знаю счастье есть и знаю где найти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5693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Пользователь\Desktop\педагог\DSC07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3857"/>
            <a:ext cx="6948468" cy="52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4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 посмотрите на детей на их горящий взгляд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педагог\DSC07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5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Как веселы они, бодры на месте не сидят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ользователь\Desktop\педагог\DSCN0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5" y="1514041"/>
            <a:ext cx="7332715" cy="47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1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 их энергии порой кружиться голова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педагог\DSCN0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365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едагог\DSCN3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1567745"/>
            <a:ext cx="447849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0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Но я люблю их всей душой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педагог\DSC_0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50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педагог\DSCN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20480" cy="50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0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Они моя судьба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педагог\P104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1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9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педагог\Фото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3650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педагог\P10304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729" t="-127576" r="-91282" b="-185852"/>
          <a:stretch/>
        </p:blipFill>
        <p:spPr bwMode="auto">
          <a:xfrm rot="5400000">
            <a:off x="-5299991" y="-6213176"/>
            <a:ext cx="21945601" cy="164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0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Пользователь\Desktop\картинки\kolo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49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30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Я люблю свою профессию</vt:lpstr>
      <vt:lpstr>Я знаю счастье есть и знаю где найти</vt:lpstr>
      <vt:lpstr>Вы посмотрите на детей на их горящий взгляд</vt:lpstr>
      <vt:lpstr>Как веселы они, бодры на месте не сидят</vt:lpstr>
      <vt:lpstr>От их энергии порой кружиться голова</vt:lpstr>
      <vt:lpstr>Но я люблю их всей душой</vt:lpstr>
      <vt:lpstr>Они моя судьба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люблю свою профессию</dc:title>
  <dc:creator>Пользователь</dc:creator>
  <cp:lastModifiedBy>Пользователь</cp:lastModifiedBy>
  <cp:revision>4</cp:revision>
  <dcterms:created xsi:type="dcterms:W3CDTF">2014-03-21T15:21:23Z</dcterms:created>
  <dcterms:modified xsi:type="dcterms:W3CDTF">2014-03-22T05:31:41Z</dcterms:modified>
</cp:coreProperties>
</file>