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8" r:id="rId3"/>
    <p:sldId id="259" r:id="rId4"/>
    <p:sldId id="260" r:id="rId5"/>
    <p:sldId id="261" r:id="rId6"/>
    <p:sldId id="256" r:id="rId7"/>
    <p:sldId id="257" r:id="rId8"/>
    <p:sldId id="263" r:id="rId9"/>
    <p:sldId id="262" r:id="rId10"/>
    <p:sldId id="267" r:id="rId11"/>
    <p:sldId id="268" r:id="rId12"/>
    <p:sldId id="269" r:id="rId13"/>
    <p:sldId id="264" r:id="rId14"/>
    <p:sldId id="265" r:id="rId15"/>
    <p:sldId id="266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7A04-0D7B-4ACF-9093-424C6799FEBF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25F7-A5A8-4499-A70C-45DA7163A0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7A04-0D7B-4ACF-9093-424C6799FEBF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25F7-A5A8-4499-A70C-45DA7163A0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7A04-0D7B-4ACF-9093-424C6799FEBF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25F7-A5A8-4499-A70C-45DA7163A0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7A04-0D7B-4ACF-9093-424C6799FEBF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25F7-A5A8-4499-A70C-45DA7163A0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7A04-0D7B-4ACF-9093-424C6799FEBF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25F7-A5A8-4499-A70C-45DA7163A0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7A04-0D7B-4ACF-9093-424C6799FEBF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25F7-A5A8-4499-A70C-45DA7163A0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7A04-0D7B-4ACF-9093-424C6799FEBF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25F7-A5A8-4499-A70C-45DA7163A0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7A04-0D7B-4ACF-9093-424C6799FEBF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25F7-A5A8-4499-A70C-45DA7163A0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7A04-0D7B-4ACF-9093-424C6799FEBF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25F7-A5A8-4499-A70C-45DA7163A0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7A04-0D7B-4ACF-9093-424C6799FEBF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25F7-A5A8-4499-A70C-45DA7163A0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7A04-0D7B-4ACF-9093-424C6799FEBF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A25F7-A5A8-4499-A70C-45DA7163A0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E7A04-0D7B-4ACF-9093-424C6799FEBF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A25F7-A5A8-4499-A70C-45DA7163A0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57620" y="285728"/>
            <a:ext cx="4356418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Оказание первой</a:t>
            </a:r>
          </a:p>
          <a:p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</a:t>
            </a:r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едицинской помощи</a:t>
            </a:r>
            <a:b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 природных условиях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6" name="Рисунок 5" descr="post-58-12421473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571480"/>
            <a:ext cx="3333750" cy="443865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14810" y="500042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При легком ушибе врачебная помощь не требуется. Для уменьшения боли и для того, чтобы синяк был меньше и прошел быстрее, наложите на больное место давящую повязку, чтобы уменьшить подкожное кровотечение из поврежденных капилляров. 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250421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Легкий ушиб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5" name="Рисунок 4" descr="Рисунок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642918"/>
            <a:ext cx="3333750" cy="3333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14810" y="500042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Если есть на коже ссадины, продезинфицируйте их перекисью водорода или зеленкой. </a:t>
            </a:r>
          </a:p>
          <a:p>
            <a:r>
              <a:rPr lang="ru-RU" sz="2000" dirty="0" smtClean="0"/>
              <a:t>Ушибы нельзя мазать йодом: это вызовет еще больший прилив крови и отек. Йодом можно аккуратно смазать мелкие царапины на месте ушиба. 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202491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Внимание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5" name="Рисунок 4" descr="Рисунок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642918"/>
            <a:ext cx="333375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14810" y="500042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При тяжелых ушибах обеспечьте больной части тела полный покой и облегчите отток крови: руку подвесьте на перевязь, ногу уложите на подушку. В первые сутки прикладывайте к ушибу холод. Начиная со вторых суток, чтобы гематома рассосалась быстрее, назначают тепловые процедуры ( грелки, теплые ванны), массаж, физиотерапию. Можно раз в день делать йодную сетку на месте ушиба.</a:t>
            </a:r>
          </a:p>
          <a:p>
            <a:endParaRPr lang="ru-RU" sz="2000" dirty="0"/>
          </a:p>
          <a:p>
            <a:r>
              <a:rPr lang="ru-RU" sz="2000" dirty="0" smtClean="0"/>
              <a:t> </a:t>
            </a:r>
          </a:p>
          <a:p>
            <a:r>
              <a:rPr lang="ru-RU" sz="2000" dirty="0" smtClean="0"/>
              <a:t>Чтобы синяк прошел быстрее народная медицина рекомендует такой рецепт: </a:t>
            </a:r>
            <a:br>
              <a:rPr lang="ru-RU" sz="2000" dirty="0" smtClean="0"/>
            </a:br>
            <a:r>
              <a:rPr lang="ru-RU" sz="2000" dirty="0" smtClean="0"/>
              <a:t>Сделать тесто: 1/2 ст.муки, ряженка, 1/2 ч.л. соды. Прикладывать к синяку как можно чаще. 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311796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Тяжелые ушибы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5" name="Рисунок 4" descr="Рисунок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714356"/>
            <a:ext cx="3333750" cy="2505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2428868"/>
            <a:ext cx="327044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Вывихи</a:t>
            </a:r>
            <a:endParaRPr lang="ru-RU" sz="7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57686" y="1142984"/>
            <a:ext cx="4572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/>
              <a:t>Основные признаки травматического вывиха:</a:t>
            </a:r>
            <a:r>
              <a:rPr lang="ru-RU" sz="2000" dirty="0" smtClean="0"/>
              <a:t> резкая боль, изменения формы сустава, невозможность движений в нем или их ограничение. </a:t>
            </a:r>
          </a:p>
          <a:p>
            <a:r>
              <a:rPr lang="ru-RU" sz="2000" dirty="0" smtClean="0"/>
              <a:t>При попытке произвести движение боли в суставе резко усиливаются. В отличие от ушиба, при котором боли и нарушения функции нарастают постепенно, при вывихе движения в суставе нарушаются сразу. Чаще всего вывихи бывают плечевого и локтевого суставов, большого пальца и тазобедренного сустава. 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9255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Признаки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5" name="Рисунок 4" descr="Рисунок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1214422"/>
            <a:ext cx="2667006" cy="3860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86182" y="785794"/>
            <a:ext cx="514350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Вправление вывихов производят в основном ручными приемами, но для выполнения их нужны специальные знания и навыки, неумелые попытки могут лишь увеличить тяжесть повреждения. </a:t>
            </a:r>
          </a:p>
          <a:p>
            <a:r>
              <a:rPr lang="ru-RU" sz="2000" dirty="0" smtClean="0"/>
              <a:t>При оказании первой помощи нужно закрепить пострадавшую конечность так, чтобы не изменить положения вывихнутого сустава. Для этого наложить фиксирующую повязку типа косынка или шину; можно прибинтовать руку к туловищу. К месту вывиха нужно приложить грелку с холодной водой или льдом, либо смоченное холодной водой полотенце. Вывих должен быть немедленно вправлен, поэтому пострадавшего нужно доставить в ближайшую больницу. 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305564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Первая помощь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000108"/>
            <a:ext cx="2500330" cy="211860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2428868"/>
            <a:ext cx="49428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Растяжения</a:t>
            </a:r>
            <a:endParaRPr lang="ru-RU" sz="7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86182" y="285728"/>
            <a:ext cx="514350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При растяжении связок: нарезать мелко 1-2 луковицы (в зависимости от степени растяжения), смешать их с сахарным песком, нанести толстый слой этой смеси на тряпку и наложить на больное место. </a:t>
            </a:r>
          </a:p>
          <a:p>
            <a:endParaRPr lang="ru-RU" sz="2000" dirty="0" smtClean="0"/>
          </a:p>
          <a:p>
            <a:r>
              <a:rPr lang="ru-RU" sz="2000" dirty="0" smtClean="0"/>
              <a:t>При растяжении связок, сверните бинт в четыре слоя. Густо натрите его смоченным в воде детским мылом и туго забинтуйте. Сверху завяжите шерстяным шарфом, повязку оставить на ночь. Мыло высохнет и зафиксирует травмированный сустав, а щелочь снимет боль и воспаление </a:t>
            </a:r>
          </a:p>
          <a:p>
            <a:endParaRPr lang="ru-RU" sz="2000" dirty="0" smtClean="0"/>
          </a:p>
          <a:p>
            <a:r>
              <a:rPr lang="ru-RU" sz="2000" dirty="0" smtClean="0"/>
              <a:t>Любые растяжения сухожилий лечат горячими молочными компрессами, которые необходимо менять по мере их остывания. 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305564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Первая помощь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6" name="Рисунок 5" descr="Рисунок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714356"/>
            <a:ext cx="3333750" cy="3228975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57620" y="285728"/>
            <a:ext cx="4356418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Оказание первой</a:t>
            </a:r>
          </a:p>
          <a:p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</a:t>
            </a:r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едицинской помощи</a:t>
            </a:r>
            <a:b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 природных условиях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6" name="Рисунок 5" descr="post-58-12421473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500042"/>
            <a:ext cx="3333750" cy="443865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69148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Крапива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928670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Крапива повышает свертываемость крови, увеличивает количество гемоглобина, тромбоцитов и эритроцитов, снижает концентрацию сахара в крови, оказывает мочегонное, ранозаживляющее и общеукрепляющее действие. </a:t>
            </a:r>
            <a:endParaRPr lang="ru-RU" sz="2000" dirty="0"/>
          </a:p>
        </p:txBody>
      </p:sp>
      <p:pic>
        <p:nvPicPr>
          <p:cNvPr id="7" name="Рисунок 6" descr="Рисунок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785794"/>
            <a:ext cx="3295650" cy="47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00496" y="1071546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Если неприятность с малышом случилась на природе – поможет подорожник. Это растение обладает противовоспалительным действием и давно известно в народе как прекрасное кровоостанавливающее средство. Подорожник способен снять отек и быстро «стянуть» ранку. Но перед тем как приложить растение к ссадине, не забудьте его вымыть. И помните, что осторожность лишней не бывает. Так что после оказания первой помощи лучше все-таки показать маленького горемыку врачу.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250542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Подорожник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5" name="Рисунок 4" descr="Рисунок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214422"/>
            <a:ext cx="2886075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59312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Полынь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357166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Средневековые путешественники считали, что если носить при себе полынь, то никогда не устанешь. Она не только помогала преодолевать усталость, но и почиталась как средство от туберкулеза и лихорадки. </a:t>
            </a:r>
          </a:p>
          <a:p>
            <a:endParaRPr lang="ru-RU" sz="2000" dirty="0"/>
          </a:p>
          <a:p>
            <a:r>
              <a:rPr lang="ru-RU" sz="2000" dirty="0" smtClean="0"/>
              <a:t>Обладает жаропонижающим, обеззараживающим и общеукрепляющим свойством.</a:t>
            </a:r>
            <a:endParaRPr lang="ru-RU" sz="2000" dirty="0"/>
          </a:p>
        </p:txBody>
      </p:sp>
      <p:pic>
        <p:nvPicPr>
          <p:cNvPr id="7" name="Рисунок 6" descr="Рисунок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928670"/>
            <a:ext cx="2847975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2428868"/>
            <a:ext cx="372730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Ссадины</a:t>
            </a:r>
            <a:endParaRPr lang="ru-RU" sz="7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86116" y="785794"/>
            <a:ext cx="55721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Что положить в аптечку</a:t>
            </a:r>
          </a:p>
          <a:p>
            <a:r>
              <a:rPr lang="ru-RU" dirty="0" smtClean="0"/>
              <a:t>Кровоточащие поверхностные ссадины требуют специальной обработки и наложения стерильной повязки. Но для начала, любую ранку следует промыть и обработать антисептиком. С этой задачей хорошо справится 3% перекись водорода (продается в аптеках в жидком виде) или </a:t>
            </a:r>
            <a:r>
              <a:rPr lang="ru-RU" dirty="0" err="1" smtClean="0"/>
              <a:t>фурацилин</a:t>
            </a:r>
            <a:r>
              <a:rPr lang="ru-RU" dirty="0" smtClean="0"/>
              <a:t> (продается в таблетках). 1-2 таблетки </a:t>
            </a:r>
            <a:r>
              <a:rPr lang="ru-RU" dirty="0" err="1" smtClean="0"/>
              <a:t>фурацилина</a:t>
            </a:r>
            <a:r>
              <a:rPr lang="ru-RU" dirty="0" smtClean="0"/>
              <a:t> растворяют в 200 гр. (1 стакан) теплой кипяченой воды. Если у вас есть маленький ребенок, то в домашней аптечке непременно должна находиться упаковка стерильных салфеток или хотя бы бинт – из него нужно свернуть </a:t>
            </a:r>
            <a:r>
              <a:rPr lang="ru-RU" dirty="0" err="1" smtClean="0"/>
              <a:t>несколькослойный</a:t>
            </a:r>
            <a:r>
              <a:rPr lang="ru-RU" dirty="0" smtClean="0"/>
              <a:t> тампон. (Применять вату для обработки ссадин врачи не рекомендуют – от нее в ранке останутся ворсинки). В крайнем случае, можно воспользоваться обыкновенным платком, который, в качестве дезинфекции, нужно прогладить с двух сторон горячим утюгом.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6179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Аптечка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7" name="Рисунок 6" descr="Рисунок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857232"/>
            <a:ext cx="2347249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57554" y="1142984"/>
            <a:ext cx="557213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Тампон смачиваем в антисептике и осторожными касаниями обрабатываем ссадину – первая задача удалить с ранки кровь и грязь. После того, как ранка промыта, смените тампон. Чистый обмакните в «зеленку» и еще раз полностью обработайте ранку. (Не используйте вместо «зеленки» йод, он способен вызвать ожог).</a:t>
            </a:r>
            <a:br>
              <a:rPr lang="ru-RU" sz="2000" dirty="0" smtClean="0"/>
            </a:br>
            <a:r>
              <a:rPr lang="ru-RU" sz="2000" dirty="0" smtClean="0"/>
              <a:t>Если малыш жалуется, что ранки сильно болят, можно применить «</a:t>
            </a:r>
            <a:r>
              <a:rPr lang="ru-RU" sz="2000" dirty="0" err="1" smtClean="0"/>
              <a:t>Лидокаин-аэрозоль</a:t>
            </a:r>
            <a:r>
              <a:rPr lang="ru-RU" sz="2000" dirty="0" smtClean="0"/>
              <a:t>». На продезинфицированную и обработанную ранку наложите сухой тампон. А чтобы</a:t>
            </a:r>
            <a:br>
              <a:rPr lang="ru-RU" sz="2000" dirty="0" smtClean="0"/>
            </a:br>
            <a:r>
              <a:rPr lang="ru-RU" sz="2000" dirty="0" smtClean="0"/>
              <a:t>стерильная повязка держалась, ее следует зафиксировать. Лучше всего для этого использовать фиксирующий бинт (так называемую «сеточку»), он не будет препятствовать сгибанию конечностей.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371948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Обработка ссадины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6" name="Рисунок 5" descr="Рисунок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357297"/>
            <a:ext cx="2366965" cy="33653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371948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Обработка ссадины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4" name="Рисунок 3" descr="Рисунок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876300"/>
            <a:ext cx="7620000" cy="510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2428868"/>
            <a:ext cx="302595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Ушибы</a:t>
            </a:r>
            <a:endParaRPr lang="ru-RU" sz="7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768</Words>
  <Application>Microsoft Office PowerPoint</Application>
  <PresentationFormat>Экран (4:3)</PresentationFormat>
  <Paragraphs>44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МОУ СОШ№4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25_1</dc:creator>
  <cp:lastModifiedBy>COMP</cp:lastModifiedBy>
  <cp:revision>16</cp:revision>
  <dcterms:created xsi:type="dcterms:W3CDTF">2011-04-04T03:49:27Z</dcterms:created>
  <dcterms:modified xsi:type="dcterms:W3CDTF">2011-11-06T19:15:35Z</dcterms:modified>
</cp:coreProperties>
</file>