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84" autoAdjust="0"/>
  </p:normalViewPr>
  <p:slideViewPr>
    <p:cSldViewPr>
      <p:cViewPr varScale="1">
        <p:scale>
          <a:sx n="73" d="100"/>
          <a:sy n="7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6737DE-5C51-4DFF-89BE-CED90E8181FE}" type="datetimeFigureOut">
              <a:rPr lang="ru-RU" smtClean="0"/>
              <a:t>27.12.2011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8C26E1-2FB8-4043-AC38-43F461E87C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Монастыри крайнего севера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373216"/>
            <a:ext cx="5114778" cy="1101248"/>
          </a:xfrm>
        </p:spPr>
        <p:txBody>
          <a:bodyPr>
            <a:normAutofit/>
          </a:bodyPr>
          <a:lstStyle/>
          <a:p>
            <a:r>
              <a:rPr lang="ru-RU" dirty="0" smtClean="0"/>
              <a:t>Моу </a:t>
            </a:r>
            <a:r>
              <a:rPr lang="ru-RU" dirty="0" err="1" smtClean="0"/>
              <a:t>Усть-Бакчарская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Выполнила ученица 9 класса </a:t>
            </a:r>
            <a:r>
              <a:rPr lang="ru-RU" dirty="0" err="1" smtClean="0"/>
              <a:t>Шулепова</a:t>
            </a:r>
            <a:r>
              <a:rPr lang="ru-RU" dirty="0" smtClean="0"/>
              <a:t> Елена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387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Спасо-прилуцкий</a:t>
            </a:r>
            <a:r>
              <a:rPr lang="ru-RU" dirty="0" smtClean="0"/>
              <a:t> монастырь</a:t>
            </a:r>
            <a:endParaRPr lang="ru-RU" dirty="0"/>
          </a:p>
        </p:txBody>
      </p:sp>
      <p:pic>
        <p:nvPicPr>
          <p:cNvPr id="6147" name="Picture 3" descr="G:\25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151" y="1844824"/>
            <a:ext cx="5472608" cy="437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73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8"/>
            <a:ext cx="3240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Спасо</a:t>
            </a:r>
            <a:r>
              <a:rPr lang="ru-RU" sz="2400" dirty="0" smtClean="0"/>
              <a:t>-Прилуцкий монастырь был основан в 1371 году преподобным Димитрием Прилуцким, учеником великого русского подвижника Сергия Радонежского. Обитель расположена в двух километрах к северо-востоку от Вологды.</a:t>
            </a:r>
            <a:endParaRPr lang="ru-RU" sz="2400" dirty="0"/>
          </a:p>
        </p:txBody>
      </p:sp>
      <p:pic>
        <p:nvPicPr>
          <p:cNvPr id="7170" name="Picture 2" descr="G:\135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65093"/>
            <a:ext cx="385762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30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522270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Монастырь развивался и, благодаря пожертвованиям московских князей и трудам настоятелей, вскоре стал одним из самых известных на русском Севере. В обитель стекались не только простые богомольцы, но приезжали и цари: Василий III со своей супругой Еленой Глинской, Иоанн Грозный.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862" y="3213164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1812 году в Прилуцкую обитель были эвакуированы святыни монастырей и драгоценности из Москвы. 1924 по 1991 годы святой монастырь был закрыт Советской властью, находился в запустении. В настоящее время монашеская жизнь возобновилась. Обитель является средоточием духовной жизни монашества и памятником русской культуры.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7138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135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71" y="332656"/>
            <a:ext cx="4076650" cy="269058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25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78778"/>
            <a:ext cx="3932635" cy="29494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31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20688"/>
            <a:ext cx="72065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Монастыри севера называют «архитектурными жемчужинами» </a:t>
            </a:r>
            <a:r>
              <a:rPr lang="ru-RU" sz="3200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россии</a:t>
            </a:r>
            <a:r>
              <a:rPr lang="ru-RU" sz="3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. величественные </a:t>
            </a:r>
            <a:r>
              <a:rPr lang="ru-RU" sz="32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постройки, неповторимые пейзажи, гармония человека и природы побуждали к раздумьям о ценности и предназначении жизни, рождали творческие порывы.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763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Валаамский монастырь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2593" y="2524153"/>
            <a:ext cx="1908213" cy="301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391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Валаам – одна из древнейших обителей не только северо-запада, но и всей России – находится на архипелаге Ладожского озера, включающем около 50 островов общей площадью 36 квадратных километров. До города Сортавала (бывший </a:t>
            </a:r>
            <a:r>
              <a:rPr lang="ru-RU" sz="2400" dirty="0" err="1" smtClean="0"/>
              <a:t>Сердоболь</a:t>
            </a:r>
            <a:r>
              <a:rPr lang="ru-RU" sz="2400" dirty="0" smtClean="0"/>
              <a:t>) (Карелия) от него немногим более 40 километров. Связь с островами осуществляется водным путем из г. Приозерска (Ленинградская область) и Санкт-Петербурга, а в зимнее время с помощью вертолетов. Но это главный способ сообщения с островом для насельников и </a:t>
            </a:r>
            <a:r>
              <a:rPr lang="ru-RU" sz="2400" dirty="0" err="1" smtClean="0"/>
              <a:t>трудников</a:t>
            </a:r>
            <a:r>
              <a:rPr lang="ru-RU" sz="2400" dirty="0" smtClean="0"/>
              <a:t> монастыря. Паломники же обычно добираются до острова с пассажирской пристани Санкт-Петербурга.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090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Природа </a:t>
            </a:r>
            <a:r>
              <a:rPr lang="ru-RU" dirty="0" err="1" smtClean="0"/>
              <a:t>валаамского</a:t>
            </a:r>
            <a:r>
              <a:rPr lang="ru-RU" dirty="0" smtClean="0"/>
              <a:t> архипелага уникальна: множество отвесных скал, острова, бухты, проливы, озера, хвойный лес. Один из паломников прошлого века назвал его уголком “земного рая”, другие называли – Северным Афоном. Название “Валаам” переводят с финского как “высокая земля”, менее вероятный перевод – “земля клятвы” или “земля света”, некоторые связывают его с именами библейского прорицателя Валаама или языческого божества Ваала (Велеса).Согласно Валаамскому преданию, в древнейшие времена острова были местом языческого культа. Святой Апостол Андрей Первозванный, просвещая скифские и славянские земли, из Новгорода Великого отправился на Север, на Валаам, где разрушил языческие капища и воздвиг каменный крест. Он предрек великое будущее Валаама, наступившее с основанием и расцветом монашеской обители. Предание относит житие Преподобных Сергия и Германа – </a:t>
            </a:r>
            <a:r>
              <a:rPr lang="ru-RU" dirty="0" err="1" smtClean="0"/>
              <a:t>первоначальников</a:t>
            </a:r>
            <a:r>
              <a:rPr lang="ru-RU" dirty="0" smtClean="0"/>
              <a:t> Валаамского монастыря – ко времени Крещения Руси (ряд историков относят возникновение монастыря к XIV или даже началу XV вв.). Ныне мощи святых основателей монастыря, как и на протяжении многих веков, пребывают в главном Преображенском соборе обители под спудом. И паломники в первую очередь устремляются к этой святыне, вступая на Валаамскую землю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283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0_6df7f_9be06787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442" y="116632"/>
            <a:ext cx="367240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0_6df74_1144c7cc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8552"/>
            <a:ext cx="4191930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12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Кирилло-</a:t>
            </a:r>
            <a:r>
              <a:rPr lang="ru-RU" dirty="0" err="1" smtClean="0"/>
              <a:t>белозёрский</a:t>
            </a:r>
            <a:r>
              <a:rPr lang="ru-RU" dirty="0" smtClean="0"/>
              <a:t> монастырь</a:t>
            </a:r>
            <a:endParaRPr lang="ru-RU" dirty="0"/>
          </a:p>
        </p:txBody>
      </p:sp>
      <p:pic>
        <p:nvPicPr>
          <p:cNvPr id="3077" name="Picture 5" descr="G:\илл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741682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26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Монастырь был основан в 1397 году иноками московского Симонова монастыря Кириллом и его сподвижником </a:t>
            </a:r>
            <a:r>
              <a:rPr lang="ru-RU" sz="2800" dirty="0" err="1" smtClean="0"/>
              <a:t>Ферапонтом</a:t>
            </a:r>
            <a:r>
              <a:rPr lang="ru-RU" sz="2800" dirty="0" smtClean="0"/>
              <a:t>. Преподобный Кирилл, выходец из знатного боярского рода Вельяминовых, в возрасте 60 лет отбыл на север, после того как во время молитвы пред образом Богородицы услышал ее глас: "</a:t>
            </a:r>
            <a:r>
              <a:rPr lang="ru-RU" sz="2800" dirty="0" err="1" smtClean="0"/>
              <a:t>Изыди</a:t>
            </a:r>
            <a:r>
              <a:rPr lang="ru-RU" sz="2800" dirty="0" smtClean="0"/>
              <a:t> отсюда, Кирилле, и ступай на </a:t>
            </a:r>
            <a:r>
              <a:rPr lang="ru-RU" sz="2800" dirty="0" err="1" smtClean="0"/>
              <a:t>Белоозеро</a:t>
            </a:r>
            <a:r>
              <a:rPr lang="ru-RU" sz="2800" dirty="0" smtClean="0"/>
              <a:t>, там уготовано </a:t>
            </a:r>
            <a:r>
              <a:rPr lang="ru-RU" sz="2800" dirty="0" err="1" smtClean="0"/>
              <a:t>ти</a:t>
            </a:r>
            <a:r>
              <a:rPr lang="ru-RU" sz="2800" dirty="0" smtClean="0"/>
              <a:t> место, в нем же </a:t>
            </a:r>
            <a:r>
              <a:rPr lang="ru-RU" sz="2800" dirty="0" err="1" smtClean="0"/>
              <a:t>возможеши</a:t>
            </a:r>
            <a:r>
              <a:rPr lang="ru-RU" sz="2800" dirty="0" smtClean="0"/>
              <a:t> </a:t>
            </a:r>
            <a:r>
              <a:rPr lang="ru-RU" sz="2800" dirty="0" err="1" smtClean="0"/>
              <a:t>спастися</a:t>
            </a:r>
            <a:r>
              <a:rPr lang="ru-RU" sz="2800" dirty="0" smtClean="0"/>
              <a:t>...". Так было положено начало Кирилло-Белозерской обители, ставшей впоследствии одним из крупнейших русских монастырей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315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7"/>
            <a:ext cx="381642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Кирилло-Белозерский монастырь, расположенный в г. Кириллове, на берегу Сиверского озера, был основан в конце XIV столетия. Его основатель - преподобный Кирилл происходил из знатного московского боярского рода Вельяминовых. Он прошел путь от </a:t>
            </a:r>
            <a:r>
              <a:rPr lang="ru-RU" sz="1600" dirty="0" err="1" smtClean="0"/>
              <a:t>пострижника</a:t>
            </a:r>
            <a:r>
              <a:rPr lang="ru-RU" sz="1600" dirty="0" smtClean="0"/>
              <a:t> до архимандрита в московском </a:t>
            </a:r>
            <a:r>
              <a:rPr lang="ru-RU" sz="1600" dirty="0" err="1" smtClean="0"/>
              <a:t>Симоновом</a:t>
            </a:r>
            <a:r>
              <a:rPr lang="ru-RU" sz="1600" dirty="0" smtClean="0"/>
              <a:t> монастыре, однако отказался от высокого чина и в возрасте 60 лет отправился в </a:t>
            </a:r>
            <a:r>
              <a:rPr lang="ru-RU" sz="1600" dirty="0" err="1" smtClean="0"/>
              <a:t>Белозерье</a:t>
            </a:r>
            <a:r>
              <a:rPr lang="ru-RU" sz="1600" dirty="0" smtClean="0"/>
              <a:t>, где и основал обитель. Кирилловским монастырем он управлял до своей смерти в течение тридцати лет. Один из виднейших деятелей русской церкви, Кирилл Белозерский уже в середине XV века был патриархом. Этот монастырь снискал себе славу "центра излучения живой святости". Он расположен на берегу Сиверского озера в черте современного города Кириллова Вологодской области и является самым крупным в Европе </a:t>
            </a:r>
            <a:r>
              <a:rPr lang="ru-RU" dirty="0" smtClean="0"/>
              <a:t>монастырем. </a:t>
            </a:r>
            <a:endParaRPr lang="ru-RU" dirty="0"/>
          </a:p>
        </p:txBody>
      </p:sp>
      <p:pic>
        <p:nvPicPr>
          <p:cNvPr id="4098" name="Picture 2" descr="G:\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2812256" cy="372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4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Монастырь пережил грандиозный пожар в 1557 году, выдерживал осады польских и литовских феодалов. А в конце ХVII века были построены новые каменные стены, дошедшие до нашего времени, и монастырь стал одной из самых могучих крепостей в России.</a:t>
            </a:r>
          </a:p>
          <a:p>
            <a:r>
              <a:rPr lang="ru-RU" dirty="0" smtClean="0"/>
              <a:t>С 1924-го монастырь стал историко-архитектурным и художественным музеем-заповедником. На его территорию со всех окрестностей привозились памятники деревянной архитектуры: церковь </a:t>
            </a:r>
            <a:r>
              <a:rPr lang="ru-RU" dirty="0" err="1" smtClean="0"/>
              <a:t>Ризоположения</a:t>
            </a:r>
            <a:r>
              <a:rPr lang="ru-RU" dirty="0" smtClean="0"/>
              <a:t> XV века, мельница XIX века из деревни Щелково. Сейчас Кирилло-Белозерский музей-заповедник включен в Государственный свод особо ценных объектов культурного наследия народов Российской Федерации.</a:t>
            </a:r>
            <a:endParaRPr lang="ru-RU" dirty="0"/>
          </a:p>
        </p:txBody>
      </p:sp>
      <p:pic>
        <p:nvPicPr>
          <p:cNvPr id="5122" name="Picture 2" descr="G:\ки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544" y="3743752"/>
            <a:ext cx="302677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G:\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544" y="1028262"/>
            <a:ext cx="3026776" cy="227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1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769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Монастыри крайнего севера</vt:lpstr>
      <vt:lpstr>Валаамский монастырь</vt:lpstr>
      <vt:lpstr>Презентация PowerPoint</vt:lpstr>
      <vt:lpstr>Презентация PowerPoint</vt:lpstr>
      <vt:lpstr>Презентация PowerPoint</vt:lpstr>
      <vt:lpstr>Кирилло-белозёрский монастырь</vt:lpstr>
      <vt:lpstr>Презентация PowerPoint</vt:lpstr>
      <vt:lpstr>Презентация PowerPoint</vt:lpstr>
      <vt:lpstr>Презентация PowerPoint</vt:lpstr>
      <vt:lpstr>Спасо-прилуцкий монастырь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Монастыри крайнего севера</dc:title>
  <dc:creator>home</dc:creator>
  <cp:lastModifiedBy>home</cp:lastModifiedBy>
  <cp:revision>6</cp:revision>
  <dcterms:created xsi:type="dcterms:W3CDTF">2011-12-26T17:09:23Z</dcterms:created>
  <dcterms:modified xsi:type="dcterms:W3CDTF">2011-12-26T18:02:18Z</dcterms:modified>
</cp:coreProperties>
</file>