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63" r:id="rId6"/>
    <p:sldId id="262" r:id="rId7"/>
    <p:sldId id="261" r:id="rId8"/>
    <p:sldId id="265" r:id="rId9"/>
    <p:sldId id="267" r:id="rId10"/>
    <p:sldId id="266" r:id="rId11"/>
    <p:sldId id="268" r:id="rId12"/>
    <p:sldId id="269" r:id="rId13"/>
    <p:sldId id="270" r:id="rId14"/>
    <p:sldId id="259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CA7-3A79-498F-A2CB-305DD956668B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71EE-450E-45F8-B0B5-4E40B2482A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CA7-3A79-498F-A2CB-305DD956668B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71EE-450E-45F8-B0B5-4E40B2482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CA7-3A79-498F-A2CB-305DD956668B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71EE-450E-45F8-B0B5-4E40B2482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CA7-3A79-498F-A2CB-305DD956668B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71EE-450E-45F8-B0B5-4E40B2482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CA7-3A79-498F-A2CB-305DD956668B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71EE-450E-45F8-B0B5-4E40B2482A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CA7-3A79-498F-A2CB-305DD956668B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71EE-450E-45F8-B0B5-4E40B2482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CA7-3A79-498F-A2CB-305DD956668B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71EE-450E-45F8-B0B5-4E40B2482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CA7-3A79-498F-A2CB-305DD956668B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CA71EE-450E-45F8-B0B5-4E40B2482A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CA7-3A79-498F-A2CB-305DD956668B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71EE-450E-45F8-B0B5-4E40B2482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52CA7-3A79-498F-A2CB-305DD956668B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9CA71EE-450E-45F8-B0B5-4E40B2482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1A52CA7-3A79-498F-A2CB-305DD956668B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71EE-450E-45F8-B0B5-4E40B2482A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A52CA7-3A79-498F-A2CB-305DD956668B}" type="datetimeFigureOut">
              <a:rPr lang="ru-RU" smtClean="0"/>
              <a:t>04.03.2011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9CA71EE-450E-45F8-B0B5-4E40B2482AD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714488"/>
            <a:ext cx="6480048" cy="2301240"/>
          </a:xfrm>
        </p:spPr>
        <p:txBody>
          <a:bodyPr/>
          <a:lstStyle/>
          <a:p>
            <a:r>
              <a:rPr lang="ru-RU" dirty="0" smtClean="0"/>
              <a:t>Тебердинский заповедник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357562"/>
            <a:ext cx="6480048" cy="257176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Презентация </a:t>
            </a:r>
          </a:p>
          <a:p>
            <a:r>
              <a:rPr lang="ru-RU" sz="3200" b="1" dirty="0" smtClean="0"/>
              <a:t>Ученицы </a:t>
            </a:r>
            <a:r>
              <a:rPr lang="ru-RU" sz="3200" b="1" dirty="0" smtClean="0"/>
              <a:t>8</a:t>
            </a:r>
            <a:r>
              <a:rPr lang="ru-RU" sz="3200" b="1" dirty="0" smtClean="0"/>
              <a:t> класса «А»</a:t>
            </a:r>
          </a:p>
          <a:p>
            <a:r>
              <a:rPr lang="ru-RU" sz="3200" b="1" dirty="0" err="1" smtClean="0"/>
              <a:t>Бортняевой</a:t>
            </a:r>
            <a:r>
              <a:rPr lang="ru-RU" sz="3200" b="1" dirty="0" smtClean="0"/>
              <a:t> Александры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Фауна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22145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Тебердинский заповедник играет важную роль в сохранении </a:t>
            </a:r>
            <a:r>
              <a:rPr lang="ru-RU" dirty="0" err="1" smtClean="0"/>
              <a:t>зоокомплексов</a:t>
            </a:r>
            <a:r>
              <a:rPr lang="ru-RU" dirty="0" smtClean="0"/>
              <a:t> Западного Кавказа. Животное население сформировалось в результате сложного </a:t>
            </a:r>
            <a:r>
              <a:rPr lang="ru-RU" dirty="0" err="1" smtClean="0"/>
              <a:t>взаимоналожения</a:t>
            </a:r>
            <a:r>
              <a:rPr lang="ru-RU" dirty="0" smtClean="0"/>
              <a:t> процессов местного видообразования </a:t>
            </a:r>
            <a:r>
              <a:rPr lang="ru-RU" dirty="0" smtClean="0"/>
              <a:t>- кубанский тур, кавказский тетерев, </a:t>
            </a:r>
            <a:r>
              <a:rPr lang="ru-RU" dirty="0" smtClean="0"/>
              <a:t>аполлон </a:t>
            </a:r>
            <a:r>
              <a:rPr lang="ru-RU" dirty="0" err="1" smtClean="0"/>
              <a:t>Нордмана</a:t>
            </a:r>
            <a:r>
              <a:rPr lang="ru-RU" dirty="0" smtClean="0"/>
              <a:t>, </a:t>
            </a:r>
            <a:r>
              <a:rPr lang="ru-RU" dirty="0" smtClean="0"/>
              <a:t>фаунистических влияний со стороны хвойно-широколиственных лесов Западной </a:t>
            </a:r>
            <a:r>
              <a:rPr lang="ru-RU" dirty="0" smtClean="0"/>
              <a:t>Европы - лесной кот, соня-полчок, </a:t>
            </a:r>
            <a:r>
              <a:rPr lang="ru-RU" dirty="0" smtClean="0"/>
              <a:t>черный </a:t>
            </a:r>
            <a:r>
              <a:rPr lang="ru-RU" dirty="0" smtClean="0"/>
              <a:t>дрозд, </a:t>
            </a:r>
            <a:r>
              <a:rPr lang="ru-RU" dirty="0" smtClean="0"/>
              <a:t>лесной зоны Евразии </a:t>
            </a:r>
            <a:r>
              <a:rPr lang="ru-RU" dirty="0" smtClean="0"/>
              <a:t>рысь , бурый медведь.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861163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215370" cy="604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Туризм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257676" cy="55721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Туристические маршруты Тебердинского заповедника расположены в районе Домбая. Домбай издавна славился своей красотой. Красив он в любое время года, но особенно хорош летом со второй половины июня, зимой с декабря по март месяц. И уж совсем фантастически красив он в короткую пору "Золотой осени" - с 20-х </a:t>
            </a:r>
            <a:r>
              <a:rPr lang="ru-RU" dirty="0" smtClean="0"/>
              <a:t>чисел </a:t>
            </a:r>
            <a:r>
              <a:rPr lang="ru-RU" dirty="0" smtClean="0"/>
              <a:t>сентября до середины октября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71546"/>
            <a:ext cx="3881458" cy="518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3500430" cy="607223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. </a:t>
            </a:r>
            <a:r>
              <a:rPr lang="ru-RU" dirty="0" smtClean="0"/>
              <a:t>Домбай уникален тем, что на сравнительно небольшой территории представлены столь различные природные феномены - буйная растительность и вечные льды, живописные долины и неприступные скалы. Ни одно из ущелий Домбая не похоже друг на друга.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142984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литературы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i="1" dirty="0" err="1" smtClean="0"/>
              <a:t>Баландин</a:t>
            </a:r>
            <a:r>
              <a:rPr lang="ru-RU" i="1" dirty="0" smtClean="0"/>
              <a:t> С.А.</a:t>
            </a:r>
            <a:r>
              <a:rPr lang="ru-RU" dirty="0" smtClean="0"/>
              <a:t> Заповедники Кавказа.</a:t>
            </a:r>
          </a:p>
          <a:p>
            <a:pPr lvl="0"/>
            <a:r>
              <a:rPr lang="ru-RU" i="1" dirty="0" err="1" smtClean="0"/>
              <a:t>Бобырь</a:t>
            </a:r>
            <a:r>
              <a:rPr lang="ru-RU" i="1" dirty="0" smtClean="0"/>
              <a:t> Г.Я.</a:t>
            </a:r>
            <a:r>
              <a:rPr lang="ru-RU" dirty="0" smtClean="0"/>
              <a:t> Млекопитающие//Заповедная Теберда.</a:t>
            </a:r>
          </a:p>
          <a:p>
            <a:pPr lvl="0"/>
            <a:r>
              <a:rPr lang="ru-RU" i="1" dirty="0" smtClean="0"/>
              <a:t>Малышев А. А. и др.</a:t>
            </a:r>
            <a:r>
              <a:rPr lang="ru-RU" dirty="0" smtClean="0"/>
              <a:t> Теберда. Очерки о Тебердинском заповеднике</a:t>
            </a:r>
          </a:p>
          <a:p>
            <a:pPr lvl="0"/>
            <a:r>
              <a:rPr lang="ru-RU" dirty="0" smtClean="0"/>
              <a:t> </a:t>
            </a:r>
            <a:r>
              <a:rPr lang="ru-RU" i="1" dirty="0" smtClean="0"/>
              <a:t>Тебердинский заповедник</a:t>
            </a:r>
            <a:r>
              <a:rPr lang="ru-RU" dirty="0" smtClean="0"/>
              <a:t> в информационно-справочной системе «Особо охраняемые природные территории России»</a:t>
            </a:r>
          </a:p>
          <a:p>
            <a:pPr lvl="0"/>
            <a:r>
              <a:rPr lang="ru-RU" dirty="0" smtClean="0"/>
              <a:t>Официальный сайт Тебердинского заповедника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786710" cy="356712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Общие сведения</a:t>
            </a:r>
          </a:p>
          <a:p>
            <a:r>
              <a:rPr lang="ru-RU" dirty="0" smtClean="0"/>
              <a:t>География</a:t>
            </a:r>
          </a:p>
          <a:p>
            <a:r>
              <a:rPr lang="ru-RU" dirty="0" smtClean="0"/>
              <a:t>История</a:t>
            </a:r>
          </a:p>
          <a:p>
            <a:r>
              <a:rPr lang="ru-RU" dirty="0" smtClean="0"/>
              <a:t>Флора</a:t>
            </a:r>
          </a:p>
          <a:p>
            <a:r>
              <a:rPr lang="ru-RU" dirty="0" smtClean="0"/>
              <a:t>Фауна</a:t>
            </a:r>
          </a:p>
          <a:p>
            <a:r>
              <a:rPr lang="ru-RU" dirty="0" smtClean="0"/>
              <a:t>Туризм</a:t>
            </a:r>
          </a:p>
          <a:p>
            <a:r>
              <a:rPr lang="ru-RU" dirty="0" smtClean="0"/>
              <a:t>Список литературы</a:t>
            </a: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3143272" cy="578645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Тебердинский </a:t>
            </a:r>
            <a:r>
              <a:rPr lang="ru-RU" dirty="0" err="1" smtClean="0"/>
              <a:t>госзаповедник</a:t>
            </a:r>
            <a:r>
              <a:rPr lang="ru-RU" dirty="0" smtClean="0"/>
              <a:t> создан для сохранения уникальных природных комплексов, расположенных на стыке двух флористических округов: Западного и Центрального Кавказа, чем обусловлено чрезвычайное видовое разнообразие и богатство флоры и фауны.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785926"/>
            <a:ext cx="5405462" cy="422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175736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Заповедник расположен на северном </a:t>
            </a:r>
            <a:r>
              <a:rPr lang="ru-RU" dirty="0" err="1" smtClean="0"/>
              <a:t>макросклоне</a:t>
            </a:r>
            <a:r>
              <a:rPr lang="ru-RU" dirty="0" smtClean="0"/>
              <a:t> Главного Кавказского хребта в самой восточной части высокогорного северо-западного Кавказа, являющейся переходной зоной к Центральному Кавказу. Он в большей степени испытывает климатическое и биогеографическое влияние соседнего региона - Центрального Кавказа.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48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651698"/>
            <a:ext cx="7231464" cy="42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Климат - </a:t>
            </a:r>
            <a:r>
              <a:rPr lang="ru-RU" sz="2400" dirty="0" err="1"/>
              <a:t>суббореальный</a:t>
            </a:r>
            <a:r>
              <a:rPr lang="ru-RU" sz="2400" dirty="0"/>
              <a:t> (умеренный), умеренно теплый, но более сухой и более континентальный, чем климат Западного Кавказа. На территории Тебердинского заповедника обитает 46 видов млекопитающих, представленных как обычными видами таежной фауны, так и эндемиками, живущими только на Кавказе. </a:t>
            </a: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786842" cy="264320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. В 1914 году ученые и общественность предлагали создать в верховьях Тебердинской долины заповедник. Эта идея была осуществлена в 1935 году, когда решением Карачаевского облисполкома был организован заповедник местного значения и уже 23 января 1936года учитывая всесоюзное значение Теберды Постановлением №40 ВЦИК Совета народных комиссаров РСФСР вынесено решение об образовании Тебердинского высокогорного акклиматизационного государственного полного заповедника.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714752"/>
            <a:ext cx="722585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58204" cy="335758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27 апреля 1981 года вышло новое Положение о заповедниках, утвержденное Госпланом СССР и Госкомитетом по науке и технике. Оно впервые категорически запретило в заповедниках туризм и все формы отдыха населения. Исключение было сделано для Тебердинского и некоторых других заповедников СССР где туризм, в силу сложившихся исторических и социальных условий ликвидировать было невозможно.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047981"/>
            <a:ext cx="6290962" cy="381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929190" cy="5500702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Лесная растительность занимает 36% территории заповедника. Она представлена широколиственными (главным образом </a:t>
            </a:r>
            <a:r>
              <a:rPr lang="ru-RU" sz="3100" dirty="0" smtClean="0"/>
              <a:t>буковыми, мелколиственными </a:t>
            </a:r>
            <a:r>
              <a:rPr lang="ru-RU" sz="3100" dirty="0" smtClean="0"/>
              <a:t>(березовыми и осиновыми) и хвойными лесами. Последние занимают большие площади и образованы преимущественно </a:t>
            </a:r>
            <a:r>
              <a:rPr lang="ru-RU" sz="3100" dirty="0" smtClean="0"/>
              <a:t>сосной  и </a:t>
            </a:r>
            <a:r>
              <a:rPr lang="ru-RU" sz="3100" dirty="0" smtClean="0"/>
              <a:t>кавказской </a:t>
            </a:r>
            <a:r>
              <a:rPr lang="ru-RU" sz="3100" dirty="0" smtClean="0"/>
              <a:t>пихтой, </a:t>
            </a:r>
            <a:r>
              <a:rPr lang="ru-RU" sz="3100" dirty="0" smtClean="0"/>
              <a:t>в качестве сопутствующей породы выступает ель </a:t>
            </a:r>
            <a:r>
              <a:rPr lang="ru-RU" sz="3100" dirty="0" smtClean="0"/>
              <a:t>восточная.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7559" y="1357298"/>
            <a:ext cx="4106441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3571900" cy="621510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Уникальность природного комплекса заключается также в наличии на его территории обширных участков альпийских и субальпийских лугов. Таких массивов лугов нет ни в одном другом заповеднике нашей страны.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09" y="357166"/>
            <a:ext cx="4554143" cy="607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Техничес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73</TotalTime>
  <Words>427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Тебердинский заповедник</vt:lpstr>
      <vt:lpstr>Содержание:</vt:lpstr>
      <vt:lpstr>Общие сведения</vt:lpstr>
      <vt:lpstr>География</vt:lpstr>
      <vt:lpstr>Слайд 5</vt:lpstr>
      <vt:lpstr>История</vt:lpstr>
      <vt:lpstr>Слайд 7</vt:lpstr>
      <vt:lpstr>Флора</vt:lpstr>
      <vt:lpstr>Слайд 9</vt:lpstr>
      <vt:lpstr>Фауна</vt:lpstr>
      <vt:lpstr>Слайд 11</vt:lpstr>
      <vt:lpstr>Туризм</vt:lpstr>
      <vt:lpstr>Слайд 13</vt:lpstr>
      <vt:lpstr>Список литературы</vt:lpstr>
      <vt:lpstr>Спасибо за внимание!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Valued Acer Customer</cp:lastModifiedBy>
  <cp:revision>12</cp:revision>
  <dcterms:created xsi:type="dcterms:W3CDTF">2011-03-04T20:14:23Z</dcterms:created>
  <dcterms:modified xsi:type="dcterms:W3CDTF">2011-03-04T21:28:09Z</dcterms:modified>
</cp:coreProperties>
</file>