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2" r:id="rId3"/>
    <p:sldId id="274" r:id="rId4"/>
    <p:sldId id="275" r:id="rId5"/>
    <p:sldId id="276" r:id="rId6"/>
    <p:sldId id="263" r:id="rId7"/>
    <p:sldId id="257" r:id="rId8"/>
    <p:sldId id="273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2" r:id="rId17"/>
    <p:sldId id="26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42031-23FE-4070-B56C-E448162A1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821E-7EC7-4CCC-B7D0-C2AF9624E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DC96-6E57-43F3-A0D5-941DD9BC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BE7BD-A190-4D12-8460-255F835BB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1A16-B701-478A-B456-20B31E1FC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EF5E-C02A-4B17-8865-8CCDE154F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E700-AC69-466B-A7DF-8FA65C17A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B69CE-E9D8-49B0-B830-70780FECD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389E-5A6E-41D4-9B6C-A37BD7816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8E98F-53A7-48B3-A311-66A57ED9A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A2069-9B25-4FC4-BF00-AD8F740B7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ED0126-CCBB-401A-9C5C-6B40D0B8B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ack4side.net/?p=1022" TargetMode="External"/><Relationship Id="rId2" Type="http://schemas.openxmlformats.org/officeDocument/2006/relationships/hyperlink" Target="http://download.chip.eu/ru/Windows-Movie-Maker-2.0_9250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unnel.ru/i/997/1316459579402667.jpeg" TargetMode="External"/><Relationship Id="rId5" Type="http://schemas.openxmlformats.org/officeDocument/2006/relationships/hyperlink" Target="http://images.google.ru/images?q=0a08dd1afb741864ed9b532d5d5ec13d.jpeg" TargetMode="External"/><Relationship Id="rId4" Type="http://schemas.openxmlformats.org/officeDocument/2006/relationships/hyperlink" Target="http://www.photosight.ru/photos/396906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50" y="2205038"/>
            <a:ext cx="7772400" cy="1470025"/>
          </a:xfrm>
        </p:spPr>
        <p:txBody>
          <a:bodyPr/>
          <a:lstStyle/>
          <a:p>
            <a:r>
              <a:rPr lang="ru-RU" sz="6200" dirty="0" smtClean="0">
                <a:solidFill>
                  <a:srgbClr val="002060"/>
                </a:solidFill>
                <a:latin typeface="Arial" charset="0"/>
              </a:rPr>
              <a:t>«</a:t>
            </a:r>
            <a:r>
              <a:rPr lang="en-US" sz="6200" dirty="0" smtClean="0">
                <a:solidFill>
                  <a:srgbClr val="002060"/>
                </a:solidFill>
                <a:latin typeface="Comic Sans MS" pitchFamily="66" charset="0"/>
              </a:rPr>
              <a:t>Windows Movie Maker</a:t>
            </a:r>
            <a:r>
              <a:rPr lang="ru-RU" sz="6200" dirty="0" smtClean="0">
                <a:solidFill>
                  <a:srgbClr val="002060"/>
                </a:solidFill>
                <a:latin typeface="Arial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388" y="5157788"/>
            <a:ext cx="6400800" cy="661987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endParaRPr lang="ru-RU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893175" cy="129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Редактирование: </a:t>
            </a:r>
            <a:r>
              <a:rPr lang="ru-RU" sz="4000"/>
              <a:t/>
            </a:r>
            <a:br>
              <a:rPr lang="ru-RU" sz="4000"/>
            </a:br>
            <a:r>
              <a:rPr lang="ru-RU" sz="4000"/>
              <a:t> </a:t>
            </a: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(Можно разделить длинный клип на два более коротких, объединить два клипа в один, обрезать начало или конец клипа и даже создать новые клипы.)</a:t>
            </a:r>
            <a: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65400"/>
            <a:ext cx="8658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450" y="1773238"/>
            <a:ext cx="7500938" cy="666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Редактирование выполняется в режиме отображения шкалы времени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281362" y="2774951"/>
            <a:ext cx="1928813" cy="5000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274638"/>
            <a:ext cx="88582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Добавление эффектов к изображениям и видеозаписям: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000250"/>
            <a:ext cx="6572250" cy="4857750"/>
          </a:xfrm>
        </p:spPr>
      </p:pic>
      <p:sp>
        <p:nvSpPr>
          <p:cNvPr id="5" name="Прямоугольник 4"/>
          <p:cNvSpPr/>
          <p:nvPr/>
        </p:nvSpPr>
        <p:spPr>
          <a:xfrm>
            <a:off x="500063" y="1500188"/>
            <a:ext cx="8001000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режиме раскадровки нужно перетащить эффект на кадр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464594" y="3750469"/>
            <a:ext cx="2643188" cy="2571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3964781" y="2321720"/>
            <a:ext cx="1571625" cy="785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Добавление видеопереходов: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000250"/>
            <a:ext cx="6411912" cy="4857750"/>
          </a:xfrm>
        </p:spPr>
      </p:pic>
      <p:sp>
        <p:nvSpPr>
          <p:cNvPr id="5" name="Прямоугольник 4"/>
          <p:cNvSpPr/>
          <p:nvPr/>
        </p:nvSpPr>
        <p:spPr>
          <a:xfrm>
            <a:off x="285750" y="1428750"/>
            <a:ext cx="8429625" cy="500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режиме раскадровки перетащить видеопереход на ленту раскадровки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000375" y="1928813"/>
            <a:ext cx="1357313" cy="9286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928688" y="4071937"/>
            <a:ext cx="3143250" cy="1000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названий и титров: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052513"/>
            <a:ext cx="3155950" cy="3074987"/>
          </a:xfrm>
        </p:spPr>
      </p:pic>
      <p:cxnSp>
        <p:nvCxnSpPr>
          <p:cNvPr id="6" name="Прямая со стрелкой 5"/>
          <p:cNvCxnSpPr/>
          <p:nvPr/>
        </p:nvCxnSpPr>
        <p:spPr>
          <a:xfrm>
            <a:off x="571500" y="1714500"/>
            <a:ext cx="714375" cy="500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1125538"/>
            <a:ext cx="1250950" cy="642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Выбрать нужное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928688"/>
            <a:ext cx="3143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25" y="4643438"/>
            <a:ext cx="3286125" cy="1071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Набрать текст  и отредактировать.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По завершении нажать кнопку «ГОТОВО»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4036219" y="2964657"/>
            <a:ext cx="2000250" cy="1357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714875" y="4143375"/>
            <a:ext cx="2857500" cy="8572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accent2"/>
                </a:solidFill>
              </a:rPr>
              <a:t>Добавление звука в фильм: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85938"/>
            <a:ext cx="6694488" cy="507206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196975"/>
            <a:ext cx="9144000" cy="500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режиме шкалы времени перетащить импортированный музыкальный файл на шкалу (при необходимости выполнить обрезку файла)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468313" y="1628775"/>
            <a:ext cx="1143000" cy="10001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71750" y="2786063"/>
            <a:ext cx="9286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750219" y="4536282"/>
            <a:ext cx="3500437" cy="2857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Завершение создания фильма: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43075" y="1243013"/>
            <a:ext cx="7258050" cy="5491162"/>
          </a:xfr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785813" y="3357563"/>
            <a:ext cx="1071562" cy="8572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4286250"/>
            <a:ext cx="1714500" cy="500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Выбрать нужное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r>
              <a:rPr lang="ru-RU" sz="3600" smtClean="0">
                <a:solidFill>
                  <a:srgbClr val="002060"/>
                </a:solidFill>
                <a:latin typeface="Comic Sans MS" pitchFamily="66" charset="0"/>
              </a:rPr>
              <a:t>Для завершения нажмите кнопку «ГОТОВО» </a:t>
            </a:r>
            <a:br>
              <a:rPr lang="ru-RU" sz="360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smtClean="0">
                <a:solidFill>
                  <a:srgbClr val="002060"/>
                </a:solidFill>
                <a:latin typeface="Comic Sans MS" pitchFamily="66" charset="0"/>
              </a:rPr>
              <a:t>и можете наслаждаться своим творением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917950"/>
            <a:ext cx="3286125" cy="2940050"/>
          </a:xfrm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786063"/>
            <a:ext cx="3216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857375"/>
            <a:ext cx="321468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7" descr="1316459579402667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700213"/>
            <a:ext cx="27066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1357313"/>
            <a:ext cx="8229600" cy="1143000"/>
          </a:xfrm>
        </p:spPr>
        <p:txBody>
          <a:bodyPr/>
          <a:lstStyle/>
          <a:p>
            <a:pPr algn="l"/>
            <a:r>
              <a:rPr lang="ru-RU" sz="4000" smtClean="0"/>
              <a:t>                   Список источников</a:t>
            </a:r>
            <a:br>
              <a:rPr lang="ru-RU" sz="4000" smtClean="0"/>
            </a:br>
            <a:r>
              <a:rPr lang="ru-RU" sz="2000" smtClean="0"/>
              <a:t> 1. Windows Movie Maker Описание программы </a:t>
            </a:r>
            <a:r>
              <a:rPr lang="en-US" sz="2000" smtClean="0">
                <a:hlinkClick r:id="rId2"/>
              </a:rPr>
              <a:t>http://download.chip.eu/ru/Windows-Movie-Maker-2.0_92500.html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2. Windows Movie Maker – программа для создания фильмов </a:t>
            </a:r>
            <a:r>
              <a:rPr lang="en-US" sz="2000" smtClean="0">
                <a:hlinkClick r:id="rId3"/>
              </a:rPr>
              <a:t>http://back4side.net/?p=1022</a:t>
            </a:r>
            <a:r>
              <a:rPr lang="ru-RU" sz="2000" smtClean="0"/>
              <a:t>   </a:t>
            </a:r>
            <a:br>
              <a:rPr lang="ru-RU" sz="2000" smtClean="0"/>
            </a:br>
            <a:r>
              <a:rPr lang="en-US" sz="2000" smtClean="0"/>
              <a:t> </a:t>
            </a:r>
            <a:r>
              <a:rPr lang="ru-RU" sz="2000" smtClean="0"/>
              <a:t>3. Фотография </a:t>
            </a:r>
            <a:r>
              <a:rPr lang="en-US" sz="2000" smtClean="0">
                <a:hlinkClick r:id="rId4"/>
              </a:rPr>
              <a:t>http://www.photosight.ru/photos/3969066/</a:t>
            </a:r>
            <a:r>
              <a:rPr lang="ru-RU" sz="2000" smtClean="0"/>
              <a:t> </a:t>
            </a:r>
            <a:br>
              <a:rPr lang="ru-RU" sz="2000" smtClean="0"/>
            </a:br>
            <a:r>
              <a:rPr lang="en-US" sz="2000" smtClean="0">
                <a:hlinkClick r:id="rId5"/>
              </a:rPr>
              <a:t>http://images.google.ru/images?q=0a08dd1afb741864ed9b532d5d5ec13d.jpeg</a:t>
            </a:r>
            <a:r>
              <a:rPr lang="ru-RU" sz="2000" smtClean="0"/>
              <a:t> </a:t>
            </a:r>
            <a:br>
              <a:rPr lang="ru-RU" sz="2000" smtClean="0"/>
            </a:br>
            <a:r>
              <a:rPr lang="en-US" sz="2000" smtClean="0"/>
              <a:t> </a:t>
            </a:r>
            <a:r>
              <a:rPr lang="en-US" sz="2000" smtClean="0">
                <a:hlinkClick r:id="rId6"/>
              </a:rPr>
              <a:t>http://www.tunnel.ru/i/997/1316459579402667.jpeg</a:t>
            </a:r>
            <a:r>
              <a:rPr lang="ru-RU" sz="2000" smtClean="0"/>
              <a:t> </a:t>
            </a:r>
            <a:r>
              <a:rPr lang="en-US" sz="2000" smtClean="0"/>
              <a:t> </a:t>
            </a:r>
            <a:r>
              <a:rPr lang="ru-RU" sz="2000" smtClean="0"/>
              <a:t> </a:t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4294967295"/>
          </p:nvPr>
        </p:nvSpPr>
        <p:spPr>
          <a:xfrm>
            <a:off x="428625" y="571500"/>
            <a:ext cx="8229600" cy="28575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Windows Movie Maker –</a:t>
            </a:r>
          </a:p>
          <a:p>
            <a:pPr algn="ctr">
              <a:buFontTx/>
              <a:buNone/>
              <a:defRPr/>
            </a:pPr>
            <a:r>
              <a:rPr lang="ru-RU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стандартная Windows-программа предназначенная для создания и редактирования видеороликов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14338" name="Picture 4" descr="1364236024_moviemaker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860800"/>
            <a:ext cx="46799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569325" cy="59769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ru-RU"/>
          </a:p>
          <a:p>
            <a:pPr marL="0" indent="0" algn="ctr">
              <a:buFontTx/>
              <a:buNone/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Включается в состав клиентских версий 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Microsoft Windows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начиная с 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Windows ME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и заканчивая 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Windows Server 2008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Обновлённая версия программы включена в 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Windows XP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Windows XP Media Center Edition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 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Windows Vista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0" indent="0" algn="ctr">
              <a:buFontTx/>
              <a:buNone/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 выпуска 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Vista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работа над программой была прекращена.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качестве замены для неё предлагается 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Киностудия Windows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входящая в состав бесплатного загружаемого программного пакета 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основных компонентов Windows Live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с сайта 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Microsoft</a:t>
            </a:r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defRPr/>
            </a:pPr>
            <a:endParaRPr lang="ru-RU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 программы: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Получение видео с цифровой видеокамеры;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слайд-шоу из изображений;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Обрезание или склеивание видео;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Наложение звуковой дорожки;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Добавление заголовков и титров;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переходов между фрагментами видео;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Добавление простых эффектов;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 проекта в формат WMV или AVI с настраиваемым качеством.</a:t>
            </a:r>
          </a:p>
          <a:p>
            <a:pPr>
              <a:lnSpc>
                <a:spcPct val="90000"/>
              </a:lnSpc>
              <a:defRPr/>
            </a:pPr>
            <a:endParaRPr lang="ru-RU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333375"/>
            <a:ext cx="8515350" cy="38877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Windows Movie Maker</a:t>
            </a:r>
            <a:r>
              <a:rPr lang="en-US" sz="2800" b="1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sz="2800" b="1" smtClean="0">
                <a:solidFill>
                  <a:schemeClr val="accent2"/>
                </a:solidFill>
                <a:latin typeface="Comic Sans MS" pitchFamily="66" charset="0"/>
              </a:rPr>
              <a:t>– </a:t>
            </a: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отличное решение,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если вам нужно быстро нарезать семейное видео с отдыха,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добавить к нему аудиодорожку,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соединить несколько клипов в один,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снабдить видео подписями или красочными эффектами,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а также конвертировать видеозапись из одного формата в другой.</a:t>
            </a:r>
          </a:p>
        </p:txBody>
      </p:sp>
      <p:pic>
        <p:nvPicPr>
          <p:cNvPr id="18434" name="Picture 3" descr="moviemakerIm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292600"/>
            <a:ext cx="77771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1357313" y="142875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Окно программы: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4163"/>
            <a:ext cx="7072312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500" y="3643313"/>
            <a:ext cx="1214438" cy="290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Панели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413" y="4076700"/>
            <a:ext cx="2857500" cy="574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Раскадровка</a:t>
            </a:r>
            <a:r>
              <a:rPr lang="ru-RU" sz="1600" dirty="0"/>
              <a:t> /шкала времени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275" y="2708275"/>
            <a:ext cx="1714500" cy="288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Строка меню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071563"/>
            <a:ext cx="2643188" cy="214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Панель инструментов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888" y="836613"/>
            <a:ext cx="2808287" cy="7921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Монитор предварительного просмотра</a:t>
            </a:r>
          </a:p>
        </p:txBody>
      </p:sp>
      <p:cxnSp>
        <p:nvCxnSpPr>
          <p:cNvPr id="11" name="Прямая со стрелкой 10"/>
          <p:cNvCxnSpPr>
            <a:stCxn id="8" idx="2"/>
          </p:cNvCxnSpPr>
          <p:nvPr/>
        </p:nvCxnSpPr>
        <p:spPr>
          <a:xfrm rot="16200000" flipH="1">
            <a:off x="1339057" y="1410493"/>
            <a:ext cx="285750" cy="36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4071143" y="1929607"/>
            <a:ext cx="715963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053138" y="1947863"/>
            <a:ext cx="9286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036887" y="5106988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1678781" y="3178969"/>
            <a:ext cx="428625" cy="35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2500313" y="3143250"/>
            <a:ext cx="428625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8"/>
          <p:cNvSpPr txBox="1">
            <a:spLocks/>
          </p:cNvSpPr>
          <p:nvPr/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Создание фильма:</a:t>
            </a:r>
          </a:p>
        </p:txBody>
      </p:sp>
      <p:pic>
        <p:nvPicPr>
          <p:cNvPr id="20482" name="Picture 3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41438"/>
            <a:ext cx="4752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9"/>
          <p:cNvSpPr>
            <a:spLocks noGrp="1"/>
          </p:cNvSpPr>
          <p:nvPr>
            <p:ph idx="4294967295"/>
          </p:nvPr>
        </p:nvSpPr>
        <p:spPr>
          <a:xfrm>
            <a:off x="468313" y="404813"/>
            <a:ext cx="8229600" cy="452596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Импорт изображений или видео: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052513"/>
            <a:ext cx="5160963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3">
  <a:themeElements>
    <a:clrScheme name="Fon3 2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Fon3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2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4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Fon3</Template>
  <TotalTime>290</TotalTime>
  <Words>202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Fon3</vt:lpstr>
      <vt:lpstr>«Windows Movie Maker»</vt:lpstr>
      <vt:lpstr>Презентация PowerPoint</vt:lpstr>
      <vt:lpstr>Презентация PowerPoint</vt:lpstr>
      <vt:lpstr>Презентация PowerPoint</vt:lpstr>
      <vt:lpstr>Возможности программы:</vt:lpstr>
      <vt:lpstr>Презентация PowerPoint</vt:lpstr>
      <vt:lpstr>Презентация PowerPoint</vt:lpstr>
      <vt:lpstr>Презентация PowerPoint</vt:lpstr>
      <vt:lpstr>Презентация PowerPoint</vt:lpstr>
      <vt:lpstr>Редактирование:   (Можно разделить длинный клип на два более коротких, объединить два клипа в один, обрезать начало или конец клипа и даже создать новые клипы.) </vt:lpstr>
      <vt:lpstr>Добавление эффектов к изображениям и видеозаписям:</vt:lpstr>
      <vt:lpstr>Добавление видеопереходов:</vt:lpstr>
      <vt:lpstr>Создание названий и титров:</vt:lpstr>
      <vt:lpstr>Добавление звука в фильм:</vt:lpstr>
      <vt:lpstr>Завершение создания фильма:</vt:lpstr>
      <vt:lpstr>Для завершения нажмите кнопку «ГОТОВО»  и можете наслаждаться своим творением</vt:lpstr>
      <vt:lpstr>                   Список источников  1. Windows Movie Maker Описание программы http://download.chip.eu/ru/Windows-Movie-Maker-2.0_92500.html 2. Windows Movie Maker – программа для создания фильмов http://back4side.net/?p=1022     3. Фотография http://www.photosight.ru/photos/3969066/  http://images.google.ru/images?q=0a08dd1afb741864ed9b532d5d5ec13d.jpeg   http://www.tunnel.ru/i/997/1316459579402667.jpeg    </vt:lpstr>
    </vt:vector>
  </TitlesOfParts>
  <Company>МОУ СОШ №18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Movie Maker</dc:title>
  <dc:creator>Михайлова Т.Н.</dc:creator>
  <cp:lastModifiedBy>Пользователь</cp:lastModifiedBy>
  <cp:revision>27</cp:revision>
  <dcterms:created xsi:type="dcterms:W3CDTF">2010-04-01T06:07:13Z</dcterms:created>
  <dcterms:modified xsi:type="dcterms:W3CDTF">2014-01-27T12:08:45Z</dcterms:modified>
</cp:coreProperties>
</file>