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83" d="100"/>
          <a:sy n="83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E8CB-FD59-4C04-B7C5-654528689E2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FD1-E34E-4491-B79A-185AD9CB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1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E8CB-FD59-4C04-B7C5-654528689E2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FD1-E34E-4491-B79A-185AD9CB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E8CB-FD59-4C04-B7C5-654528689E2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FD1-E34E-4491-B79A-185AD9CB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7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E8CB-FD59-4C04-B7C5-654528689E2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FD1-E34E-4491-B79A-185AD9CB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8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E8CB-FD59-4C04-B7C5-654528689E2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FD1-E34E-4491-B79A-185AD9CB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4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E8CB-FD59-4C04-B7C5-654528689E2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FD1-E34E-4491-B79A-185AD9CB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6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E8CB-FD59-4C04-B7C5-654528689E2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FD1-E34E-4491-B79A-185AD9CB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9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E8CB-FD59-4C04-B7C5-654528689E2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FD1-E34E-4491-B79A-185AD9CB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6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E8CB-FD59-4C04-B7C5-654528689E2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FD1-E34E-4491-B79A-185AD9CB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2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E8CB-FD59-4C04-B7C5-654528689E2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FD1-E34E-4491-B79A-185AD9CB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8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E8CB-FD59-4C04-B7C5-654528689E2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FD1-E34E-4491-B79A-185AD9CB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7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C00000"/>
            </a:gs>
            <a:gs pos="47000">
              <a:schemeClr val="accent6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39999">
              <a:srgbClr val="FFFF99"/>
            </a:gs>
            <a:gs pos="71000">
              <a:srgbClr val="C00000"/>
            </a:gs>
            <a:gs pos="100000">
              <a:srgbClr val="C00000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E8CB-FD59-4C04-B7C5-654528689E2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3FD1-E34E-4491-B79A-185AD9CB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3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Тайвань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58181"/>
            <a:ext cx="5943600" cy="3810000"/>
          </a:xfrm>
        </p:spPr>
      </p:pic>
    </p:spTree>
    <p:extLst>
      <p:ext uri="{BB962C8B-B14F-4D97-AF65-F5344CB8AC3E}">
        <p14:creationId xmlns:p14="http://schemas.microsoft.com/office/powerpoint/2010/main" val="19214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4653136"/>
            <a:ext cx="7963272" cy="648072"/>
          </a:xfrm>
        </p:spPr>
        <p:txBody>
          <a:bodyPr>
            <a:noAutofit/>
          </a:bodyPr>
          <a:lstStyle/>
          <a:p>
            <a:r>
              <a:rPr lang="ja-JP" altLang="en-US" sz="3600" b="0" dirty="0" smtClean="0">
                <a:latin typeface="MS PMincho" pitchFamily="18" charset="-128"/>
                <a:ea typeface="MS PMincho" pitchFamily="18" charset="-128"/>
              </a:rPr>
              <a:t>日月潭</a:t>
            </a:r>
            <a:r>
              <a:rPr lang="ru-RU" altLang="ja-JP" sz="3600" b="0" dirty="0" smtClean="0">
                <a:latin typeface="MS PMincho" pitchFamily="18" charset="-128"/>
                <a:ea typeface="MS PMincho" pitchFamily="18" charset="-128"/>
              </a:rPr>
              <a:t> </a:t>
            </a:r>
            <a:r>
              <a:rPr lang="ru-RU" altLang="ja-JP" sz="2400" b="0" dirty="0" smtClean="0">
                <a:latin typeface="MS PMincho" pitchFamily="18" charset="-128"/>
                <a:ea typeface="MS PMincho" pitchFamily="18" charset="-128"/>
              </a:rPr>
              <a:t>– Озеро солнца и луны</a:t>
            </a:r>
            <a:endParaRPr lang="ru-RU" sz="2400" b="0" dirty="0">
              <a:latin typeface="MS PMincho" pitchFamily="18" charset="-128"/>
              <a:ea typeface="MS PMincho" pitchFamily="18" charset="-128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476672"/>
            <a:ext cx="5486400" cy="4114800"/>
          </a:xfrm>
          <a:ln w="38100">
            <a:solidFill>
              <a:schemeClr val="tx1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11560" y="5367338"/>
            <a:ext cx="7704856" cy="115800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Это крупнейшее природное озеро на острове. Оно расположена на высоте 770 м. Длина его береговой линии составляет 36 км. Площадь поверхности воды достигает 9 кв. км, а средняя глубина – 30 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090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Тайнань. Храм Конфуция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65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526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«Формоза»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35" y="273050"/>
            <a:ext cx="4392580" cy="5853113"/>
          </a:xfrm>
          <a:ln w="28575">
            <a:solidFill>
              <a:schemeClr val="tx1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      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 Остров </a:t>
            </a:r>
            <a:r>
              <a:rPr lang="ru-RU" sz="2000" dirty="0"/>
              <a:t>Тайвань, свое древнее название «</a:t>
            </a:r>
            <a:r>
              <a:rPr lang="ru-RU" sz="2000" dirty="0" smtClean="0"/>
              <a:t>Формоза» (пер. «прекрасный»)</a:t>
            </a:r>
          </a:p>
          <a:p>
            <a:pPr algn="ctr"/>
            <a:r>
              <a:rPr lang="ru-RU" sz="2000" dirty="0" smtClean="0"/>
              <a:t>получил </a:t>
            </a:r>
            <a:r>
              <a:rPr lang="ru-RU" sz="2000" dirty="0"/>
              <a:t>в XYI веке, так назвали его португальские мореплаватели, удивленные и пораженные его необыкновенной красотой.</a:t>
            </a:r>
          </a:p>
        </p:txBody>
      </p:sp>
    </p:spTree>
    <p:extLst>
      <p:ext uri="{BB962C8B-B14F-4D97-AF65-F5344CB8AC3E}">
        <p14:creationId xmlns:p14="http://schemas.microsoft.com/office/powerpoint/2010/main" val="24357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92080" y="1628800"/>
            <a:ext cx="2736304" cy="4401205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Название</a:t>
            </a:r>
            <a:r>
              <a:rPr lang="ru-RU" sz="2000" dirty="0"/>
              <a:t> «улун» (в европейской традиции — oolong), что в переводе с китайского – «черный дракон», скорее всего, отражает географический фактор – в месте, где родились улуны, на севере провинции Фуцзянь, есть река Черного дракона или Улунцзян.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MS PMincho" pitchFamily="18" charset="-128"/>
                <a:ea typeface="MS PMincho" pitchFamily="18" charset="-128"/>
              </a:rPr>
              <a:t>乌龙</a:t>
            </a:r>
            <a:r>
              <a:rPr lang="ja-JP" altLang="en-US" dirty="0" smtClean="0">
                <a:latin typeface="MS PMincho" pitchFamily="18" charset="-128"/>
                <a:ea typeface="MS PMincho" pitchFamily="18" charset="-128"/>
              </a:rPr>
              <a:t>茶</a:t>
            </a:r>
            <a:r>
              <a:rPr lang="ru-RU" altLang="ja-JP" dirty="0">
                <a:latin typeface="MS PMincho" pitchFamily="18" charset="-128"/>
                <a:ea typeface="MS PMincho" pitchFamily="18" charset="-128"/>
              </a:rPr>
              <a:t> </a:t>
            </a:r>
            <a:r>
              <a:rPr lang="ru-RU" altLang="ja-JP" dirty="0" smtClean="0">
                <a:latin typeface="MS PMincho" pitchFamily="18" charset="-128"/>
                <a:ea typeface="MS PMincho" pitchFamily="18" charset="-128"/>
                <a:cs typeface="Arabic Typesetting" pitchFamily="66" charset="-78"/>
              </a:rPr>
              <a:t>(</a:t>
            </a:r>
            <a:r>
              <a:rPr lang="ru-RU" altLang="ja-JP" i="1" dirty="0" err="1" smtClean="0">
                <a:latin typeface="MS PMincho" pitchFamily="18" charset="-128"/>
                <a:ea typeface="MS PMincho" pitchFamily="18" charset="-128"/>
                <a:cs typeface="Arabic Typesetting" pitchFamily="66" charset="-78"/>
              </a:rPr>
              <a:t>Улунский</a:t>
            </a:r>
            <a:r>
              <a:rPr lang="ru-RU" altLang="ja-JP" i="1" dirty="0" smtClean="0">
                <a:latin typeface="MS PMincho" pitchFamily="18" charset="-128"/>
                <a:ea typeface="MS PMincho" pitchFamily="18" charset="-128"/>
                <a:cs typeface="Arabic Typesetting" pitchFamily="66" charset="-78"/>
              </a:rPr>
              <a:t> чай)</a:t>
            </a:r>
            <a:endParaRPr lang="ru-RU" i="1" dirty="0">
              <a:latin typeface="MS PMincho" pitchFamily="18" charset="-128"/>
              <a:ea typeface="MS PMincho" pitchFamily="18" charset="-128"/>
              <a:cs typeface="Arabic Typesetting" pitchFamily="66" charset="-78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196306"/>
            <a:ext cx="3810000" cy="3333750"/>
          </a:xfrm>
          <a:ln w="28575">
            <a:solidFill>
              <a:schemeClr val="tx1"/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16" y="1595041"/>
            <a:ext cx="2721768" cy="4536280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91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821904" y="495049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zh-CN" altLang="en-US" sz="2400" b="0" dirty="0" smtClean="0"/>
              <a:t>台湾故宫博物馆</a:t>
            </a:r>
            <a:r>
              <a:rPr lang="ru-RU" altLang="zh-CN" sz="2400" b="0" dirty="0"/>
              <a:t> </a:t>
            </a:r>
            <a:r>
              <a:rPr lang="ru-RU" altLang="zh-CN" sz="2400" b="0" dirty="0" smtClean="0"/>
              <a:t>- </a:t>
            </a:r>
            <a:r>
              <a:rPr lang="ru-RU" sz="2400" b="0" dirty="0" smtClean="0"/>
              <a:t>Дворец-Музей в </a:t>
            </a:r>
            <a:r>
              <a:rPr lang="ru-RU" sz="2400" b="0" dirty="0"/>
              <a:t>Т</a:t>
            </a:r>
            <a:r>
              <a:rPr lang="ru-RU" sz="2400" b="0" dirty="0" smtClean="0"/>
              <a:t>айбэе</a:t>
            </a:r>
            <a:endParaRPr lang="ru-RU" sz="2400" b="0" dirty="0"/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404664"/>
            <a:ext cx="5486400" cy="4114800"/>
          </a:xfrm>
          <a:ln w="38100">
            <a:solidFill>
              <a:schemeClr val="tx1"/>
            </a:solidFill>
          </a:ln>
        </p:spPr>
      </p:pic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Дворец-музей был построен в 1962 году и назван в честь </a:t>
            </a:r>
            <a:r>
              <a:rPr lang="ru-RU" sz="2000" dirty="0" smtClean="0">
                <a:hlinkClick r:id="rId3" action="ppaction://hlinksldjump"/>
              </a:rPr>
              <a:t>Сунь Ятсена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17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Сунь Ятсен</a:t>
            </a:r>
            <a:endParaRPr lang="ru-RU" sz="3600" dirty="0"/>
          </a:p>
        </p:txBody>
      </p:sp>
      <p:pic>
        <p:nvPicPr>
          <p:cNvPr id="7" name="Объект 6">
            <a:hlinkClick r:id="" action="ppaction://hlinkshowjump?jump=previousslide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58" y="481742"/>
            <a:ext cx="3938934" cy="543572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55576" y="1811957"/>
            <a:ext cx="3008313" cy="4209331"/>
          </a:xfrm>
        </p:spPr>
        <p:txBody>
          <a:bodyPr>
            <a:normAutofit/>
          </a:bodyPr>
          <a:lstStyle/>
          <a:p>
            <a:r>
              <a:rPr lang="ru-RU" sz="2000" dirty="0"/>
              <a:t>К</a:t>
            </a:r>
            <a:r>
              <a:rPr lang="ru-RU" sz="2000" dirty="0" smtClean="0"/>
              <a:t>итайский </a:t>
            </a:r>
            <a:r>
              <a:rPr lang="ru-RU" sz="2000" dirty="0"/>
              <a:t>революционер, основатель партии Гоминьдан, один из наиболее почитаемых в Китае политических деятелей. В 1940 году Сунь Ятсен посмертно получил титул «отца нации».</a:t>
            </a:r>
          </a:p>
        </p:txBody>
      </p:sp>
    </p:spTree>
    <p:extLst>
      <p:ext uri="{BB962C8B-B14F-4D97-AF65-F5344CB8AC3E}">
        <p14:creationId xmlns:p14="http://schemas.microsoft.com/office/powerpoint/2010/main" val="7121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ja-JP" altLang="en-US" sz="2800" b="0" dirty="0" smtClean="0"/>
              <a:t>阿里山</a:t>
            </a:r>
            <a:r>
              <a:rPr lang="ru-RU" altLang="ja-JP" sz="2800" b="0" dirty="0" smtClean="0"/>
              <a:t> - </a:t>
            </a:r>
            <a:r>
              <a:rPr lang="ru-RU" sz="2800" b="0" dirty="0" smtClean="0"/>
              <a:t>Горы Алишань</a:t>
            </a:r>
            <a:endParaRPr lang="ru-RU" sz="2800" b="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r="6148"/>
          <a:stretch>
            <a:fillRect/>
          </a:stretch>
        </p:blipFill>
        <p:spPr>
          <a:xfrm>
            <a:off x="1792288" y="404664"/>
            <a:ext cx="5486400" cy="4114800"/>
          </a:xfrm>
          <a:ln w="38100">
            <a:solidFill>
              <a:schemeClr val="tx1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5157192"/>
            <a:ext cx="8784976" cy="151216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Горы Алишань славятся пятью чудесами: 72-км горная ж/д, густые леса, море облаков, рассвет и закат. Самые известные природные красоты включают </a:t>
            </a:r>
            <a:r>
              <a:rPr lang="ru-RU" sz="2000" dirty="0" smtClean="0">
                <a:hlinkClick r:id="rId3" action="ppaction://hlinksldjump"/>
              </a:rPr>
              <a:t>пруд Сестер</a:t>
            </a:r>
            <a:r>
              <a:rPr lang="ru-RU" sz="2000" dirty="0" smtClean="0"/>
              <a:t>, вишневый сад, 3000-летнее священные леса, </a:t>
            </a:r>
            <a:r>
              <a:rPr lang="ru-RU" sz="2000" dirty="0" smtClean="0">
                <a:hlinkClick r:id="rId4" action="ppaction://hlinksldjump"/>
              </a:rPr>
              <a:t>храм Цзыюнь</a:t>
            </a:r>
            <a:r>
              <a:rPr lang="ru-RU" sz="2000" dirty="0" smtClean="0"/>
              <a:t>, Пагода Лесного Духа и дерево Трех Поколений.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35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22502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4800" b="0" dirty="0"/>
              <a:t>姊妹潭 </a:t>
            </a:r>
            <a:r>
              <a:rPr lang="ru-RU" altLang="ja-JP" sz="4800" b="0" dirty="0" smtClean="0"/>
              <a:t> </a:t>
            </a:r>
            <a:r>
              <a:rPr lang="ru-RU" altLang="ja-JP" sz="2400" b="0" dirty="0" smtClean="0"/>
              <a:t>- </a:t>
            </a:r>
            <a:r>
              <a:rPr lang="ru-RU" sz="2400" dirty="0" smtClean="0"/>
              <a:t>Пруд сестер</a:t>
            </a:r>
            <a:endParaRPr lang="ru-RU" sz="2400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r="54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13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Храм Цзыюнь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" b="6526"/>
          <a:stretch>
            <a:fillRect/>
          </a:stretch>
        </p:blipFill>
        <p:spPr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07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836712"/>
            <a:ext cx="3008313" cy="1162050"/>
          </a:xfrm>
        </p:spPr>
        <p:txBody>
          <a:bodyPr/>
          <a:lstStyle/>
          <a:p>
            <a:pPr algn="ctr"/>
            <a:r>
              <a:rPr lang="ja-JP" altLang="en-US" sz="3200" dirty="0" smtClean="0"/>
              <a:t>神木</a:t>
            </a:r>
            <a:r>
              <a:rPr lang="ru-RU" altLang="ja-JP" sz="3200" dirty="0" smtClean="0"/>
              <a:t>  </a:t>
            </a:r>
            <a:r>
              <a:rPr lang="ru-RU" altLang="ja-JP" dirty="0" smtClean="0"/>
              <a:t>-</a:t>
            </a:r>
            <a:br>
              <a:rPr lang="ru-RU" altLang="ja-JP" dirty="0" smtClean="0"/>
            </a:br>
            <a:r>
              <a:rPr lang="ru-RU" altLang="ja-JP" sz="2400" b="0" i="1" dirty="0" smtClean="0"/>
              <a:t> </a:t>
            </a:r>
            <a:r>
              <a:rPr lang="ru-RU" sz="2400" b="0" i="1" dirty="0" smtClean="0"/>
              <a:t>Священное дерево</a:t>
            </a:r>
            <a:endParaRPr lang="ru-RU" sz="2400" b="0" i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2624"/>
            <a:ext cx="4275494" cy="6434728"/>
          </a:xfrm>
        </p:spPr>
      </p:pic>
      <p:sp>
        <p:nvSpPr>
          <p:cNvPr id="11" name="TextBox 10"/>
          <p:cNvSpPr txBox="1"/>
          <p:nvPr/>
        </p:nvSpPr>
        <p:spPr>
          <a:xfrm>
            <a:off x="395536" y="2420888"/>
            <a:ext cx="33843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 восточной стороны Священного леса растет 53-метровый красный китайский можжевельник. Его обхват достигает 23 м. По легенде, дерево было посажено, когда к власти пришел князь Чжоу. Дерево так и прозвали «можжевельник князя Чжоу».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68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231</Words>
  <Application>Microsoft Office PowerPoint</Application>
  <PresentationFormat>Экран (4:3)</PresentationFormat>
  <Paragraphs>22</Paragraphs>
  <Slides>11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Тайвань</vt:lpstr>
      <vt:lpstr>«Формоза»</vt:lpstr>
      <vt:lpstr>乌龙茶 (Улунский чай)</vt:lpstr>
      <vt:lpstr>台湾故宫博物馆 - Дворец-Музей в Тайбэе</vt:lpstr>
      <vt:lpstr>Сунь Ятсен</vt:lpstr>
      <vt:lpstr>阿里山 - Горы Алишань</vt:lpstr>
      <vt:lpstr>姊妹潭  - Пруд сестер</vt:lpstr>
      <vt:lpstr>Храм Цзыюнь</vt:lpstr>
      <vt:lpstr>神木  -  Священное дерево</vt:lpstr>
      <vt:lpstr>日月潭 – Озеро солнца и луны</vt:lpstr>
      <vt:lpstr>Тайнань. Храм Конфуция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Махова</dc:creator>
  <cp:lastModifiedBy>PC</cp:lastModifiedBy>
  <cp:revision>10</cp:revision>
  <dcterms:created xsi:type="dcterms:W3CDTF">2011-11-30T21:48:07Z</dcterms:created>
  <dcterms:modified xsi:type="dcterms:W3CDTF">2013-04-26T16:21:55Z</dcterms:modified>
</cp:coreProperties>
</file>