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5" r:id="rId3"/>
    <p:sldId id="272" r:id="rId4"/>
    <p:sldId id="273" r:id="rId5"/>
    <p:sldId id="256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A9F3-477F-40F0-99FF-E36E1C8D7AE1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2BC3-6A0A-4324-8ED5-DE697AEED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A9F3-477F-40F0-99FF-E36E1C8D7AE1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2BC3-6A0A-4324-8ED5-DE697AEED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A9F3-477F-40F0-99FF-E36E1C8D7AE1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2BC3-6A0A-4324-8ED5-DE697AEED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A9F3-477F-40F0-99FF-E36E1C8D7AE1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2BC3-6A0A-4324-8ED5-DE697AEED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A9F3-477F-40F0-99FF-E36E1C8D7AE1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2BC3-6A0A-4324-8ED5-DE697AEED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A9F3-477F-40F0-99FF-E36E1C8D7AE1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2BC3-6A0A-4324-8ED5-DE697AEED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A9F3-477F-40F0-99FF-E36E1C8D7AE1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2BC3-6A0A-4324-8ED5-DE697AEED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A9F3-477F-40F0-99FF-E36E1C8D7AE1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2BC3-6A0A-4324-8ED5-DE697AEED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A9F3-477F-40F0-99FF-E36E1C8D7AE1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2BC3-6A0A-4324-8ED5-DE697AEED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A9F3-477F-40F0-99FF-E36E1C8D7AE1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2BC3-6A0A-4324-8ED5-DE697AEED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A9F3-477F-40F0-99FF-E36E1C8D7AE1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22BC3-6A0A-4324-8ED5-DE697AEED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A9F3-477F-40F0-99FF-E36E1C8D7AE1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22BC3-6A0A-4324-8ED5-DE697AEED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0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358246" cy="458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Научно-исследовательская работа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Гипертекстовая интерпретация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отрывка из оды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М.В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Ломоносова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8"/>
            <a:r>
              <a:rPr lang="ru-RU" sz="1570" b="1" dirty="0" smtClean="0"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ru-RU" sz="1570" dirty="0" smtClean="0">
                <a:latin typeface="Times New Roman" pitchFamily="18" charset="0"/>
                <a:cs typeface="Times New Roman" pitchFamily="18" charset="0"/>
              </a:rPr>
              <a:t>: ученик  7 «А» класса </a:t>
            </a:r>
          </a:p>
          <a:p>
            <a:pPr lvl="8"/>
            <a:r>
              <a:rPr lang="ru-RU" sz="1570" dirty="0" smtClean="0">
                <a:latin typeface="Times New Roman" pitchFamily="18" charset="0"/>
                <a:cs typeface="Times New Roman" pitchFamily="18" charset="0"/>
              </a:rPr>
              <a:t>МБОУ СОШ №3 г. Петушки </a:t>
            </a:r>
          </a:p>
          <a:p>
            <a:pPr lvl="8"/>
            <a:r>
              <a:rPr lang="ru-RU" sz="1570" dirty="0" err="1" smtClean="0">
                <a:latin typeface="Times New Roman" pitchFamily="18" charset="0"/>
                <a:cs typeface="Times New Roman" pitchFamily="18" charset="0"/>
              </a:rPr>
              <a:t>Знатнов</a:t>
            </a:r>
            <a:r>
              <a:rPr lang="ru-RU" sz="1570" dirty="0" smtClean="0">
                <a:latin typeface="Times New Roman" pitchFamily="18" charset="0"/>
                <a:cs typeface="Times New Roman" pitchFamily="18" charset="0"/>
              </a:rPr>
              <a:t> Илья</a:t>
            </a:r>
          </a:p>
          <a:p>
            <a:pPr lvl="8"/>
            <a:r>
              <a:rPr lang="ru-RU" sz="1570" b="1" dirty="0" smtClean="0"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sz="157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8"/>
            <a:r>
              <a:rPr lang="ru-RU" sz="1570" dirty="0" smtClean="0">
                <a:latin typeface="Times New Roman" pitchFamily="18" charset="0"/>
                <a:cs typeface="Times New Roman" pitchFamily="18" charset="0"/>
              </a:rPr>
              <a:t>Ишмаева Л.А. </a:t>
            </a:r>
          </a:p>
          <a:p>
            <a:pPr algn="ctr"/>
            <a:r>
              <a:rPr lang="ru-RU" sz="157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 Петушки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429652" y="6286520"/>
            <a:ext cx="470912" cy="357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r="27841"/>
          <a:stretch>
            <a:fillRect/>
          </a:stretch>
        </p:blipFill>
        <p:spPr bwMode="auto">
          <a:xfrm>
            <a:off x="1571604" y="0"/>
            <a:ext cx="6234554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358214" y="6357958"/>
            <a:ext cx="613788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17639" b="22305"/>
          <a:stretch>
            <a:fillRect/>
          </a:stretch>
        </p:blipFill>
        <p:spPr bwMode="auto">
          <a:xfrm>
            <a:off x="1" y="0"/>
            <a:ext cx="91877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286776" y="5929330"/>
            <a:ext cx="613788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358214" y="5929330"/>
            <a:ext cx="470912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7929586" y="5857892"/>
            <a:ext cx="47091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r="18750"/>
          <a:stretch>
            <a:fillRect/>
          </a:stretch>
        </p:blipFill>
        <p:spPr bwMode="auto">
          <a:xfrm>
            <a:off x="142844" y="0"/>
            <a:ext cx="8786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47091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r="19531"/>
          <a:stretch>
            <a:fillRect/>
          </a:stretch>
        </p:blipFill>
        <p:spPr bwMode="auto">
          <a:xfrm>
            <a:off x="357158" y="0"/>
            <a:ext cx="8358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072462" y="5857892"/>
            <a:ext cx="470912" cy="4709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r="18750"/>
          <a:stretch>
            <a:fillRect/>
          </a:stretch>
        </p:blipFill>
        <p:spPr bwMode="auto">
          <a:xfrm>
            <a:off x="571472" y="0"/>
            <a:ext cx="8286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7358082" y="5857892"/>
            <a:ext cx="47091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r="19531"/>
          <a:stretch>
            <a:fillRect/>
          </a:stretch>
        </p:blipFill>
        <p:spPr bwMode="auto">
          <a:xfrm>
            <a:off x="222961" y="0"/>
            <a:ext cx="86926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501090" y="5857892"/>
            <a:ext cx="39950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429652" y="6357958"/>
            <a:ext cx="256630" cy="3280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pbrc.nw.ru/Upload/_users/1/_images/lomonoso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4210050" cy="5238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857892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Михаил Васильевич Ломоносов</a:t>
            </a:r>
            <a:endParaRPr lang="ru-RU" sz="2800" b="1" dirty="0"/>
          </a:p>
        </p:txBody>
      </p:sp>
      <p:sp>
        <p:nvSpPr>
          <p:cNvPr id="4" name="Управляющая кнопка: назад 3">
            <a:hlinkClick r:id="" action="ppaction://hlinkshowjump?jump=firstslide" highlightClick="1"/>
          </p:cNvPr>
          <p:cNvSpPr/>
          <p:nvPr/>
        </p:nvSpPr>
        <p:spPr>
          <a:xfrm>
            <a:off x="8358214" y="6072206"/>
            <a:ext cx="500066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35824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/>
            <a:r>
              <a:rPr lang="ru-RU" dirty="0"/>
              <a:t>О вы, которых ожидает </a:t>
            </a:r>
          </a:p>
          <a:p>
            <a:pPr lvl="6"/>
            <a:r>
              <a:rPr lang="ru-RU" dirty="0"/>
              <a:t>Отечество от </a:t>
            </a:r>
            <a:r>
              <a:rPr lang="ru-RU" b="1" dirty="0">
                <a:hlinkClick r:id="rId2" action="ppaction://hlinksldjump"/>
              </a:rPr>
              <a:t>недр</a:t>
            </a:r>
            <a:r>
              <a:rPr lang="ru-RU" b="1" dirty="0"/>
              <a:t> </a:t>
            </a:r>
            <a:r>
              <a:rPr lang="ru-RU" dirty="0" smtClean="0"/>
              <a:t>своих</a:t>
            </a:r>
          </a:p>
          <a:p>
            <a:pPr lvl="6"/>
            <a:r>
              <a:rPr lang="ru-RU" dirty="0"/>
              <a:t>И видеть таковых желает,</a:t>
            </a:r>
          </a:p>
          <a:p>
            <a:pPr lvl="6"/>
            <a:r>
              <a:rPr lang="ru-RU" dirty="0"/>
              <a:t>Каких зовёт от стран чужих,</a:t>
            </a:r>
          </a:p>
          <a:p>
            <a:pPr lvl="6"/>
            <a:r>
              <a:rPr lang="ru-RU" dirty="0"/>
              <a:t>О, ваши дни </a:t>
            </a:r>
            <a:r>
              <a:rPr lang="ru-RU" b="1" dirty="0">
                <a:hlinkClick r:id="rId3" action="ppaction://hlinksldjump"/>
              </a:rPr>
              <a:t>благословенны</a:t>
            </a:r>
            <a:r>
              <a:rPr lang="ru-RU" dirty="0" smtClean="0"/>
              <a:t>!</a:t>
            </a:r>
          </a:p>
          <a:p>
            <a:pPr lvl="6"/>
            <a:r>
              <a:rPr lang="ru-RU" b="1" dirty="0">
                <a:hlinkClick r:id="rId4" action="ppaction://hlinksldjump"/>
              </a:rPr>
              <a:t>Дерзайте</a:t>
            </a:r>
            <a:r>
              <a:rPr lang="ru-RU" dirty="0"/>
              <a:t> ныне ободрены</a:t>
            </a:r>
          </a:p>
          <a:p>
            <a:pPr lvl="6"/>
            <a:r>
              <a:rPr lang="ru-RU" b="1" dirty="0">
                <a:hlinkClick r:id="rId5" action="ppaction://hlinksldjump"/>
              </a:rPr>
              <a:t>Раченьем</a:t>
            </a:r>
            <a:r>
              <a:rPr lang="ru-RU" dirty="0"/>
              <a:t> нашим показать,</a:t>
            </a:r>
          </a:p>
          <a:p>
            <a:pPr lvl="6"/>
            <a:r>
              <a:rPr lang="ru-RU" dirty="0"/>
              <a:t>Что может собственных </a:t>
            </a:r>
            <a:r>
              <a:rPr lang="ru-RU" b="1" dirty="0">
                <a:hlinkClick r:id="rId6" action="ppaction://hlinksldjump"/>
              </a:rPr>
              <a:t>Платонов</a:t>
            </a:r>
            <a:endParaRPr lang="ru-RU" dirty="0"/>
          </a:p>
          <a:p>
            <a:pPr lvl="6"/>
            <a:r>
              <a:rPr lang="ru-RU" dirty="0"/>
              <a:t>И быстрых разумом </a:t>
            </a:r>
            <a:r>
              <a:rPr lang="ru-RU" b="1" dirty="0">
                <a:hlinkClick r:id="rId7" action="ppaction://hlinksldjump"/>
              </a:rPr>
              <a:t>Невтонов</a:t>
            </a:r>
            <a:endParaRPr lang="ru-RU" dirty="0"/>
          </a:p>
          <a:p>
            <a:pPr lvl="6"/>
            <a:r>
              <a:rPr lang="ru-RU" dirty="0" smtClean="0"/>
              <a:t>Российская </a:t>
            </a:r>
            <a:r>
              <a:rPr lang="ru-RU" dirty="0"/>
              <a:t>земля рождать.</a:t>
            </a:r>
            <a:r>
              <a:rPr lang="ru-RU" dirty="0" smtClean="0"/>
              <a:t> </a:t>
            </a:r>
          </a:p>
          <a:p>
            <a:pPr lvl="6"/>
            <a:r>
              <a:rPr lang="ru-RU" dirty="0"/>
              <a:t>Науки юношей питают,</a:t>
            </a:r>
          </a:p>
          <a:p>
            <a:pPr lvl="6"/>
            <a:r>
              <a:rPr lang="ru-RU" b="1" dirty="0">
                <a:hlinkClick r:id="rId8" action="ppaction://hlinksldjump"/>
              </a:rPr>
              <a:t>Отраду</a:t>
            </a:r>
            <a:r>
              <a:rPr lang="ru-RU" b="1" dirty="0"/>
              <a:t> </a:t>
            </a:r>
            <a:r>
              <a:rPr lang="ru-RU" dirty="0"/>
              <a:t>старым подают, </a:t>
            </a:r>
            <a:endParaRPr lang="ru-RU" dirty="0" smtClean="0"/>
          </a:p>
          <a:p>
            <a:pPr lvl="6"/>
            <a:r>
              <a:rPr lang="ru-RU" dirty="0"/>
              <a:t>В счастливой жизни украшают, </a:t>
            </a:r>
          </a:p>
          <a:p>
            <a:pPr lvl="6"/>
            <a:r>
              <a:rPr lang="ru-RU" dirty="0"/>
              <a:t>В несчастный случай берегут</a:t>
            </a:r>
            <a:r>
              <a:rPr lang="ru-RU" dirty="0" smtClean="0"/>
              <a:t>;</a:t>
            </a:r>
          </a:p>
          <a:p>
            <a:pPr lvl="6"/>
            <a:r>
              <a:rPr lang="ru-RU" dirty="0"/>
              <a:t>В домашних трудностях </a:t>
            </a:r>
            <a:r>
              <a:rPr lang="ru-RU" b="1" dirty="0" smtClean="0">
                <a:hlinkClick r:id="rId9" action="ppaction://hlinksldjump"/>
              </a:rPr>
              <a:t>утеха</a:t>
            </a:r>
            <a:endParaRPr lang="ru-RU" b="1" dirty="0" smtClean="0"/>
          </a:p>
          <a:p>
            <a:pPr lvl="6"/>
            <a:r>
              <a:rPr lang="ru-RU" dirty="0"/>
              <a:t>И в дальних </a:t>
            </a:r>
            <a:r>
              <a:rPr lang="ru-RU" dirty="0" err="1"/>
              <a:t>странствах</a:t>
            </a:r>
            <a:r>
              <a:rPr lang="ru-RU" dirty="0"/>
              <a:t> не помеха.</a:t>
            </a:r>
          </a:p>
          <a:p>
            <a:pPr lvl="6"/>
            <a:r>
              <a:rPr lang="ru-RU" dirty="0"/>
              <a:t>Науки</a:t>
            </a:r>
            <a:r>
              <a:rPr lang="ru-RU" b="1" dirty="0"/>
              <a:t> </a:t>
            </a:r>
            <a:r>
              <a:rPr lang="ru-RU" b="1" dirty="0">
                <a:hlinkClick r:id="rId10" action="ppaction://hlinksldjump"/>
              </a:rPr>
              <a:t>пользую</a:t>
            </a:r>
            <a:r>
              <a:rPr lang="ru-RU" b="1" dirty="0"/>
              <a:t>т</a:t>
            </a:r>
            <a:r>
              <a:rPr lang="ru-RU" dirty="0"/>
              <a:t> везде</a:t>
            </a:r>
            <a:r>
              <a:rPr lang="ru-RU" dirty="0" smtClean="0"/>
              <a:t>,</a:t>
            </a:r>
          </a:p>
          <a:p>
            <a:pPr lvl="6"/>
            <a:r>
              <a:rPr lang="ru-RU" dirty="0" smtClean="0"/>
              <a:t>Среди народов и в пустыне,</a:t>
            </a:r>
          </a:p>
          <a:p>
            <a:pPr lvl="6"/>
            <a:r>
              <a:rPr lang="ru-RU" dirty="0" smtClean="0"/>
              <a:t>В </a:t>
            </a:r>
            <a:r>
              <a:rPr lang="ru-RU" b="1" dirty="0" smtClean="0">
                <a:hlinkClick r:id="rId11" action="ppaction://hlinksldjump"/>
              </a:rPr>
              <a:t>градском</a:t>
            </a:r>
            <a:r>
              <a:rPr lang="ru-RU" dirty="0" smtClean="0"/>
              <a:t> шуму  и наедине,</a:t>
            </a:r>
          </a:p>
          <a:p>
            <a:pPr lvl="6"/>
            <a:r>
              <a:rPr lang="ru-RU" dirty="0" smtClean="0"/>
              <a:t>В </a:t>
            </a:r>
            <a:r>
              <a:rPr lang="ru-RU" dirty="0"/>
              <a:t>покое</a:t>
            </a:r>
            <a:r>
              <a:rPr lang="ru-RU" b="1" dirty="0"/>
              <a:t> </a:t>
            </a:r>
            <a:r>
              <a:rPr lang="ru-RU" dirty="0"/>
              <a:t>сладки и в труде.</a:t>
            </a:r>
          </a:p>
          <a:p>
            <a:endParaRPr lang="ru-RU" b="1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001156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>
              <a:lnSpc>
                <a:spcPct val="150000"/>
              </a:lnSpc>
            </a:pPr>
            <a:r>
              <a:rPr lang="ru-RU" dirty="0" smtClean="0"/>
              <a:t>Тебе, о милости источник,</a:t>
            </a:r>
          </a:p>
          <a:p>
            <a:pPr lvl="6">
              <a:lnSpc>
                <a:spcPct val="150000"/>
              </a:lnSpc>
            </a:pPr>
            <a:r>
              <a:rPr lang="ru-RU" dirty="0" smtClean="0"/>
              <a:t>О ангел мирных наших лет!</a:t>
            </a:r>
          </a:p>
          <a:p>
            <a:pPr lvl="6">
              <a:lnSpc>
                <a:spcPct val="150000"/>
              </a:lnSpc>
            </a:pPr>
            <a:r>
              <a:rPr lang="ru-RU" dirty="0" smtClean="0"/>
              <a:t>Всевышний на того помощник,</a:t>
            </a:r>
          </a:p>
          <a:p>
            <a:pPr lvl="6">
              <a:lnSpc>
                <a:spcPct val="150000"/>
              </a:lnSpc>
            </a:pPr>
            <a:r>
              <a:rPr lang="ru-RU" dirty="0" smtClean="0"/>
              <a:t>Кто гордостью своей дерзнёт,</a:t>
            </a:r>
          </a:p>
          <a:p>
            <a:pPr lvl="6">
              <a:lnSpc>
                <a:spcPct val="150000"/>
              </a:lnSpc>
            </a:pPr>
            <a:r>
              <a:rPr lang="ru-RU" dirty="0" err="1" smtClean="0"/>
              <a:t>Завидя</a:t>
            </a:r>
            <a:r>
              <a:rPr lang="ru-RU" dirty="0" smtClean="0"/>
              <a:t> нашему покою, </a:t>
            </a:r>
          </a:p>
          <a:p>
            <a:pPr lvl="6">
              <a:lnSpc>
                <a:spcPct val="150000"/>
              </a:lnSpc>
            </a:pPr>
            <a:r>
              <a:rPr lang="ru-RU" dirty="0" smtClean="0"/>
              <a:t>Против тебя восстать войною;</a:t>
            </a:r>
          </a:p>
          <a:p>
            <a:pPr lvl="6">
              <a:lnSpc>
                <a:spcPct val="150000"/>
              </a:lnSpc>
            </a:pPr>
            <a:r>
              <a:rPr lang="ru-RU" dirty="0" smtClean="0"/>
              <a:t>Тебя </a:t>
            </a:r>
            <a:r>
              <a:rPr lang="ru-RU" b="1" dirty="0" smtClean="0">
                <a:hlinkClick r:id="rId2" action="ppaction://hlinksldjump"/>
              </a:rPr>
              <a:t>зиждитель</a:t>
            </a:r>
            <a:r>
              <a:rPr lang="ru-RU" dirty="0" smtClean="0"/>
              <a:t> сохранит</a:t>
            </a:r>
          </a:p>
          <a:p>
            <a:pPr lvl="6">
              <a:lnSpc>
                <a:spcPct val="150000"/>
              </a:lnSpc>
            </a:pPr>
            <a:r>
              <a:rPr lang="ru-RU" dirty="0"/>
              <a:t>Во всех путях </a:t>
            </a:r>
            <a:r>
              <a:rPr lang="ru-RU" b="1" dirty="0" err="1" smtClean="0">
                <a:hlinkClick r:id="rId3" action="ppaction://hlinksldjump"/>
              </a:rPr>
              <a:t>беспреткновенну</a:t>
            </a:r>
            <a:endParaRPr lang="ru-RU" b="1" dirty="0" smtClean="0"/>
          </a:p>
          <a:p>
            <a:pPr lvl="6">
              <a:lnSpc>
                <a:spcPct val="150000"/>
              </a:lnSpc>
            </a:pPr>
            <a:r>
              <a:rPr lang="ru-RU" dirty="0"/>
              <a:t>И жизнь твою </a:t>
            </a:r>
            <a:r>
              <a:rPr lang="ru-RU" dirty="0" err="1"/>
              <a:t>благословенну</a:t>
            </a:r>
            <a:endParaRPr lang="ru-RU" dirty="0"/>
          </a:p>
          <a:p>
            <a:pPr lvl="6">
              <a:lnSpc>
                <a:spcPct val="150000"/>
              </a:lnSpc>
            </a:pPr>
            <a:r>
              <a:rPr lang="ru-RU" dirty="0"/>
              <a:t>С числом </a:t>
            </a:r>
            <a:r>
              <a:rPr lang="ru-RU" b="1" dirty="0">
                <a:hlinkClick r:id="rId4" action="ppaction://hlinksldjump"/>
              </a:rPr>
              <a:t>щедрот</a:t>
            </a:r>
            <a:r>
              <a:rPr lang="ru-RU" dirty="0"/>
              <a:t> твоих сравнит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1" y="0"/>
            <a:ext cx="9143999" cy="65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" action="ppaction://hlinkshowjump?jump=firstslide" highlightClick="1"/>
          </p:cNvPr>
          <p:cNvSpPr/>
          <p:nvPr/>
        </p:nvSpPr>
        <p:spPr>
          <a:xfrm>
            <a:off x="8572528" y="6286520"/>
            <a:ext cx="428628" cy="4709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54000"/>
            <a:ext cx="8902113" cy="68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11215734" y="8715412"/>
            <a:ext cx="470912" cy="4709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7929586" y="5929330"/>
            <a:ext cx="428628" cy="4709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1083471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9144000" y="7215214"/>
            <a:ext cx="470912" cy="4709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5000" cy="74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215338" y="6572272"/>
            <a:ext cx="399474" cy="2857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501090" y="5929330"/>
            <a:ext cx="470912" cy="5423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186</Words>
  <Application>Microsoft Office PowerPoint</Application>
  <PresentationFormat>Экран (4:3)</PresentationFormat>
  <Paragraphs>51</Paragraphs>
  <Slides>19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TERMINATOR</dc:creator>
  <cp:lastModifiedBy>Пользователь</cp:lastModifiedBy>
  <cp:revision>116</cp:revision>
  <dcterms:created xsi:type="dcterms:W3CDTF">2011-11-13T18:20:18Z</dcterms:created>
  <dcterms:modified xsi:type="dcterms:W3CDTF">2013-07-24T15:05:43Z</dcterms:modified>
</cp:coreProperties>
</file>