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BBF"/>
    <a:srgbClr val="E1098A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89098-DF62-41EC-AEC4-37C52B7C2EC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6D184-5A0B-4DEF-80A9-2492B6C150B3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Функції програми</a:t>
          </a:r>
          <a:endParaRPr lang="ru-RU" sz="3200" dirty="0">
            <a:solidFill>
              <a:schemeClr val="tx1"/>
            </a:solidFill>
          </a:endParaRPr>
        </a:p>
      </dgm:t>
    </dgm:pt>
    <dgm:pt modelId="{4D64C2D3-AB18-4E5D-8CFC-8A98FF44AF57}" type="parTrans" cxnId="{48C752DF-C2E1-4159-955B-72ECA8228B13}">
      <dgm:prSet/>
      <dgm:spPr/>
      <dgm:t>
        <a:bodyPr/>
        <a:lstStyle/>
        <a:p>
          <a:endParaRPr lang="ru-RU"/>
        </a:p>
      </dgm:t>
    </dgm:pt>
    <dgm:pt modelId="{7595FC30-2971-43F4-A19C-5EEFDFAA2B1E}" type="sibTrans" cxnId="{48C752DF-C2E1-4159-955B-72ECA8228B13}">
      <dgm:prSet/>
      <dgm:spPr/>
      <dgm:t>
        <a:bodyPr/>
        <a:lstStyle/>
        <a:p>
          <a:endParaRPr lang="ru-RU"/>
        </a:p>
      </dgm:t>
    </dgm:pt>
    <dgm:pt modelId="{68D5FEC5-744C-4520-9E0A-E4F30561CC4B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Освітня</a:t>
          </a:r>
          <a:endParaRPr lang="ru-RU" sz="2800" dirty="0">
            <a:solidFill>
              <a:schemeClr val="tx1"/>
            </a:solidFill>
          </a:endParaRPr>
        </a:p>
      </dgm:t>
    </dgm:pt>
    <dgm:pt modelId="{93D13231-7D33-4BDC-8583-1913E8ACE8A6}" type="parTrans" cxnId="{88EEA397-CCFB-4300-8CA1-CFDF0C5379D3}">
      <dgm:prSet/>
      <dgm:spPr/>
      <dgm:t>
        <a:bodyPr/>
        <a:lstStyle/>
        <a:p>
          <a:endParaRPr lang="ru-RU"/>
        </a:p>
      </dgm:t>
    </dgm:pt>
    <dgm:pt modelId="{4AEB15FA-7C67-48EB-A026-E9D82E4370F8}" type="sibTrans" cxnId="{88EEA397-CCFB-4300-8CA1-CFDF0C5379D3}">
      <dgm:prSet/>
      <dgm:spPr/>
      <dgm:t>
        <a:bodyPr/>
        <a:lstStyle/>
        <a:p>
          <a:endParaRPr lang="ru-RU"/>
        </a:p>
      </dgm:t>
    </dgm:pt>
    <dgm:pt modelId="{996209CC-9DA8-4F7D-B512-55C4439D5AC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Формуюча</a:t>
          </a:r>
          <a:endParaRPr lang="ru-RU" sz="2400" dirty="0">
            <a:solidFill>
              <a:schemeClr val="tx1"/>
            </a:solidFill>
          </a:endParaRPr>
        </a:p>
      </dgm:t>
    </dgm:pt>
    <dgm:pt modelId="{D09182BE-0C78-41A0-A9EF-F81891AAA7D5}" type="parTrans" cxnId="{EF6052F0-D276-4C95-82D5-352B5D6F05FB}">
      <dgm:prSet/>
      <dgm:spPr/>
      <dgm:t>
        <a:bodyPr/>
        <a:lstStyle/>
        <a:p>
          <a:endParaRPr lang="ru-RU"/>
        </a:p>
      </dgm:t>
    </dgm:pt>
    <dgm:pt modelId="{EB604224-43BA-4493-BA2C-B21B3518FBE7}" type="sibTrans" cxnId="{EF6052F0-D276-4C95-82D5-352B5D6F05FB}">
      <dgm:prSet/>
      <dgm:spPr/>
      <dgm:t>
        <a:bodyPr/>
        <a:lstStyle/>
        <a:p>
          <a:endParaRPr lang="ru-RU"/>
        </a:p>
      </dgm:t>
    </dgm:pt>
    <dgm:pt modelId="{1B89D6DF-9919-4F8C-BC2B-9961B2B2F384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Орієнтуюча</a:t>
          </a:r>
          <a:endParaRPr lang="ru-RU" sz="2400" dirty="0">
            <a:solidFill>
              <a:schemeClr val="tx1"/>
            </a:solidFill>
          </a:endParaRPr>
        </a:p>
      </dgm:t>
    </dgm:pt>
    <dgm:pt modelId="{86E5937F-DD41-4298-91E5-9EA4C8E39D1D}" type="parTrans" cxnId="{4B2CC8DE-F3F3-46F9-B0B4-50F0AF1C0ABF}">
      <dgm:prSet/>
      <dgm:spPr/>
      <dgm:t>
        <a:bodyPr/>
        <a:lstStyle/>
        <a:p>
          <a:endParaRPr lang="ru-RU"/>
        </a:p>
      </dgm:t>
    </dgm:pt>
    <dgm:pt modelId="{0D3693E3-F5D5-4863-B08C-091C64E91536}" type="sibTrans" cxnId="{4B2CC8DE-F3F3-46F9-B0B4-50F0AF1C0ABF}">
      <dgm:prSet/>
      <dgm:spPr/>
      <dgm:t>
        <a:bodyPr/>
        <a:lstStyle/>
        <a:p>
          <a:endParaRPr lang="ru-RU"/>
        </a:p>
      </dgm:t>
    </dgm:pt>
    <dgm:pt modelId="{E34EE236-52F1-48CA-8102-C9EDE633D285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Спрямовуюча</a:t>
          </a:r>
          <a:endParaRPr lang="ru-RU" sz="2000" dirty="0">
            <a:solidFill>
              <a:schemeClr val="tx1"/>
            </a:solidFill>
          </a:endParaRPr>
        </a:p>
      </dgm:t>
    </dgm:pt>
    <dgm:pt modelId="{1A72404D-4B93-4CD8-BD88-DF1A7E9604FA}" type="parTrans" cxnId="{DE55D43B-441E-46DD-BF74-201EDB4E0A68}">
      <dgm:prSet/>
      <dgm:spPr/>
      <dgm:t>
        <a:bodyPr/>
        <a:lstStyle/>
        <a:p>
          <a:endParaRPr lang="ru-RU"/>
        </a:p>
      </dgm:t>
    </dgm:pt>
    <dgm:pt modelId="{A05BC6AD-E56A-4311-A285-280281E37C7F}" type="sibTrans" cxnId="{DE55D43B-441E-46DD-BF74-201EDB4E0A68}">
      <dgm:prSet/>
      <dgm:spPr/>
      <dgm:t>
        <a:bodyPr/>
        <a:lstStyle/>
        <a:p>
          <a:endParaRPr lang="ru-RU"/>
        </a:p>
      </dgm:t>
    </dgm:pt>
    <dgm:pt modelId="{D1B5E6B7-A546-4A9E-B87A-3D5BD89CCF8C}" type="pres">
      <dgm:prSet presAssocID="{66789098-DF62-41EC-AEC4-37C52B7C2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F18E7C-E4DE-4D58-8A9E-FD79A0001F84}" type="pres">
      <dgm:prSet presAssocID="{6966D184-5A0B-4DEF-80A9-2492B6C150B3}" presName="hierRoot1" presStyleCnt="0">
        <dgm:presLayoutVars>
          <dgm:hierBranch val="init"/>
        </dgm:presLayoutVars>
      </dgm:prSet>
      <dgm:spPr/>
    </dgm:pt>
    <dgm:pt modelId="{0061F374-7249-4843-9D04-AB9C434B2F71}" type="pres">
      <dgm:prSet presAssocID="{6966D184-5A0B-4DEF-80A9-2492B6C150B3}" presName="rootComposite1" presStyleCnt="0"/>
      <dgm:spPr/>
    </dgm:pt>
    <dgm:pt modelId="{892640D1-1A7C-42EA-9DEC-57FA6FDA4892}" type="pres">
      <dgm:prSet presAssocID="{6966D184-5A0B-4DEF-80A9-2492B6C150B3}" presName="rootText1" presStyleLbl="node0" presStyleIdx="0" presStyleCnt="1" custScaleX="132847" custScaleY="302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2C5A0-9F4E-419D-AF38-0B716E7E1D04}" type="pres">
      <dgm:prSet presAssocID="{6966D184-5A0B-4DEF-80A9-2492B6C150B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8693CE-C4FB-4165-A6D5-01C16C67835E}" type="pres">
      <dgm:prSet presAssocID="{6966D184-5A0B-4DEF-80A9-2492B6C150B3}" presName="hierChild2" presStyleCnt="0"/>
      <dgm:spPr/>
    </dgm:pt>
    <dgm:pt modelId="{989B852D-CAAA-47FB-B9B6-56297FF855DD}" type="pres">
      <dgm:prSet presAssocID="{93D13231-7D33-4BDC-8583-1913E8ACE8A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579F925-DBA8-4BF2-86DD-F10CE487322F}" type="pres">
      <dgm:prSet presAssocID="{68D5FEC5-744C-4520-9E0A-E4F30561CC4B}" presName="hierRoot2" presStyleCnt="0">
        <dgm:presLayoutVars>
          <dgm:hierBranch val="init"/>
        </dgm:presLayoutVars>
      </dgm:prSet>
      <dgm:spPr/>
    </dgm:pt>
    <dgm:pt modelId="{10CEB3BB-42BE-404E-A958-9D8DAE41F80B}" type="pres">
      <dgm:prSet presAssocID="{68D5FEC5-744C-4520-9E0A-E4F30561CC4B}" presName="rootComposite" presStyleCnt="0"/>
      <dgm:spPr/>
    </dgm:pt>
    <dgm:pt modelId="{771600F2-5DB9-419A-BA76-521DB50F022F}" type="pres">
      <dgm:prSet presAssocID="{68D5FEC5-744C-4520-9E0A-E4F30561CC4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6A078-60AC-42F4-93AB-E7AB11688270}" type="pres">
      <dgm:prSet presAssocID="{68D5FEC5-744C-4520-9E0A-E4F30561CC4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8B8EB19-CEAC-45FD-BCFA-ADCB1324FC0F}" type="pres">
      <dgm:prSet presAssocID="{68D5FEC5-744C-4520-9E0A-E4F30561CC4B}" presName="hierChild4" presStyleCnt="0"/>
      <dgm:spPr/>
    </dgm:pt>
    <dgm:pt modelId="{26B6421D-CE56-432D-B6D4-0EA5EE6DBA50}" type="pres">
      <dgm:prSet presAssocID="{68D5FEC5-744C-4520-9E0A-E4F30561CC4B}" presName="hierChild5" presStyleCnt="0"/>
      <dgm:spPr/>
    </dgm:pt>
    <dgm:pt modelId="{0445F48C-51E4-4045-A7AF-E1EB40520910}" type="pres">
      <dgm:prSet presAssocID="{D09182BE-0C78-41A0-A9EF-F81891AAA7D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DDAC44E-7D18-4B2C-B609-C1CAD55140F8}" type="pres">
      <dgm:prSet presAssocID="{996209CC-9DA8-4F7D-B512-55C4439D5ACC}" presName="hierRoot2" presStyleCnt="0">
        <dgm:presLayoutVars>
          <dgm:hierBranch val="init"/>
        </dgm:presLayoutVars>
      </dgm:prSet>
      <dgm:spPr/>
    </dgm:pt>
    <dgm:pt modelId="{865715D6-8A41-41ED-92EB-41D91BDC64E6}" type="pres">
      <dgm:prSet presAssocID="{996209CC-9DA8-4F7D-B512-55C4439D5ACC}" presName="rootComposite" presStyleCnt="0"/>
      <dgm:spPr/>
    </dgm:pt>
    <dgm:pt modelId="{E527CBFA-A125-445A-B3B3-D7F7A27F0329}" type="pres">
      <dgm:prSet presAssocID="{996209CC-9DA8-4F7D-B512-55C4439D5AC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12B28-F182-4ABF-86C6-27D13B734E04}" type="pres">
      <dgm:prSet presAssocID="{996209CC-9DA8-4F7D-B512-55C4439D5ACC}" presName="rootConnector" presStyleLbl="node2" presStyleIdx="1" presStyleCnt="4"/>
      <dgm:spPr/>
      <dgm:t>
        <a:bodyPr/>
        <a:lstStyle/>
        <a:p>
          <a:endParaRPr lang="ru-RU"/>
        </a:p>
      </dgm:t>
    </dgm:pt>
    <dgm:pt modelId="{5C21E2F9-2112-4FD3-8EA6-68897095D7C9}" type="pres">
      <dgm:prSet presAssocID="{996209CC-9DA8-4F7D-B512-55C4439D5ACC}" presName="hierChild4" presStyleCnt="0"/>
      <dgm:spPr/>
    </dgm:pt>
    <dgm:pt modelId="{6DCE0E43-BA28-4EFF-87F0-D9CDD056852C}" type="pres">
      <dgm:prSet presAssocID="{996209CC-9DA8-4F7D-B512-55C4439D5ACC}" presName="hierChild5" presStyleCnt="0"/>
      <dgm:spPr/>
    </dgm:pt>
    <dgm:pt modelId="{E7B78609-5321-4390-9FD1-6AB136F04F76}" type="pres">
      <dgm:prSet presAssocID="{86E5937F-DD41-4298-91E5-9EA4C8E39D1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045D77F-5388-4953-B62B-F8943258DFC0}" type="pres">
      <dgm:prSet presAssocID="{1B89D6DF-9919-4F8C-BC2B-9961B2B2F384}" presName="hierRoot2" presStyleCnt="0">
        <dgm:presLayoutVars>
          <dgm:hierBranch val="init"/>
        </dgm:presLayoutVars>
      </dgm:prSet>
      <dgm:spPr/>
    </dgm:pt>
    <dgm:pt modelId="{1DDBBE15-5208-405B-A4F9-6B87D461822E}" type="pres">
      <dgm:prSet presAssocID="{1B89D6DF-9919-4F8C-BC2B-9961B2B2F384}" presName="rootComposite" presStyleCnt="0"/>
      <dgm:spPr/>
    </dgm:pt>
    <dgm:pt modelId="{E9FC520F-B0D2-4622-9B7C-3B346E18D9C7}" type="pres">
      <dgm:prSet presAssocID="{1B89D6DF-9919-4F8C-BC2B-9961B2B2F38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69F8A-AB03-4CE4-BA13-4847E8BE2D86}" type="pres">
      <dgm:prSet presAssocID="{1B89D6DF-9919-4F8C-BC2B-9961B2B2F384}" presName="rootConnector" presStyleLbl="node2" presStyleIdx="2" presStyleCnt="4"/>
      <dgm:spPr/>
      <dgm:t>
        <a:bodyPr/>
        <a:lstStyle/>
        <a:p>
          <a:endParaRPr lang="ru-RU"/>
        </a:p>
      </dgm:t>
    </dgm:pt>
    <dgm:pt modelId="{BF574819-7AFB-4CAA-AA81-FF5BA288DA03}" type="pres">
      <dgm:prSet presAssocID="{1B89D6DF-9919-4F8C-BC2B-9961B2B2F384}" presName="hierChild4" presStyleCnt="0"/>
      <dgm:spPr/>
    </dgm:pt>
    <dgm:pt modelId="{5693D4A5-BC13-4552-986E-400AD0CE15D6}" type="pres">
      <dgm:prSet presAssocID="{1B89D6DF-9919-4F8C-BC2B-9961B2B2F384}" presName="hierChild5" presStyleCnt="0"/>
      <dgm:spPr/>
    </dgm:pt>
    <dgm:pt modelId="{4712DDEF-8142-403E-B224-58101E248B86}" type="pres">
      <dgm:prSet presAssocID="{1A72404D-4B93-4CD8-BD88-DF1A7E9604F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8A9A66E-464B-4519-83AE-C33C927E9FDE}" type="pres">
      <dgm:prSet presAssocID="{E34EE236-52F1-48CA-8102-C9EDE633D285}" presName="hierRoot2" presStyleCnt="0">
        <dgm:presLayoutVars>
          <dgm:hierBranch val="init"/>
        </dgm:presLayoutVars>
      </dgm:prSet>
      <dgm:spPr/>
    </dgm:pt>
    <dgm:pt modelId="{7A698ABE-CFDB-4BD0-AD5A-FEED68C4F9EA}" type="pres">
      <dgm:prSet presAssocID="{E34EE236-52F1-48CA-8102-C9EDE633D285}" presName="rootComposite" presStyleCnt="0"/>
      <dgm:spPr/>
    </dgm:pt>
    <dgm:pt modelId="{6E78077C-6A77-4719-B74B-9C1472F2E421}" type="pres">
      <dgm:prSet presAssocID="{E34EE236-52F1-48CA-8102-C9EDE633D28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4C0F9-01C9-41B2-9508-E83B9E8C911F}" type="pres">
      <dgm:prSet presAssocID="{E34EE236-52F1-48CA-8102-C9EDE633D285}" presName="rootConnector" presStyleLbl="node2" presStyleIdx="3" presStyleCnt="4"/>
      <dgm:spPr/>
      <dgm:t>
        <a:bodyPr/>
        <a:lstStyle/>
        <a:p>
          <a:endParaRPr lang="ru-RU"/>
        </a:p>
      </dgm:t>
    </dgm:pt>
    <dgm:pt modelId="{8BA2704E-F1D5-4BA6-AE67-5F58655D1D93}" type="pres">
      <dgm:prSet presAssocID="{E34EE236-52F1-48CA-8102-C9EDE633D285}" presName="hierChild4" presStyleCnt="0"/>
      <dgm:spPr/>
    </dgm:pt>
    <dgm:pt modelId="{A81BA344-C170-49AD-9D0B-BFD1FE7D2C2C}" type="pres">
      <dgm:prSet presAssocID="{E34EE236-52F1-48CA-8102-C9EDE633D285}" presName="hierChild5" presStyleCnt="0"/>
      <dgm:spPr/>
    </dgm:pt>
    <dgm:pt modelId="{98E8284C-F51D-42ED-842A-26EE1D793AD6}" type="pres">
      <dgm:prSet presAssocID="{6966D184-5A0B-4DEF-80A9-2492B6C150B3}" presName="hierChild3" presStyleCnt="0"/>
      <dgm:spPr/>
    </dgm:pt>
  </dgm:ptLst>
  <dgm:cxnLst>
    <dgm:cxn modelId="{8DAE8E21-B648-484E-9DEB-196DF99C20BF}" type="presOf" srcId="{93D13231-7D33-4BDC-8583-1913E8ACE8A6}" destId="{989B852D-CAAA-47FB-B9B6-56297FF855DD}" srcOrd="0" destOrd="0" presId="urn:microsoft.com/office/officeart/2005/8/layout/orgChart1"/>
    <dgm:cxn modelId="{88EEA397-CCFB-4300-8CA1-CFDF0C5379D3}" srcId="{6966D184-5A0B-4DEF-80A9-2492B6C150B3}" destId="{68D5FEC5-744C-4520-9E0A-E4F30561CC4B}" srcOrd="0" destOrd="0" parTransId="{93D13231-7D33-4BDC-8583-1913E8ACE8A6}" sibTransId="{4AEB15FA-7C67-48EB-A026-E9D82E4370F8}"/>
    <dgm:cxn modelId="{7A252075-072B-4B96-B02C-C4E4126F6CE2}" type="presOf" srcId="{68D5FEC5-744C-4520-9E0A-E4F30561CC4B}" destId="{771600F2-5DB9-419A-BA76-521DB50F022F}" srcOrd="0" destOrd="0" presId="urn:microsoft.com/office/officeart/2005/8/layout/orgChart1"/>
    <dgm:cxn modelId="{62E10F54-2E65-4CC2-AD84-ED59DC534B66}" type="presOf" srcId="{68D5FEC5-744C-4520-9E0A-E4F30561CC4B}" destId="{9206A078-60AC-42F4-93AB-E7AB11688270}" srcOrd="1" destOrd="0" presId="urn:microsoft.com/office/officeart/2005/8/layout/orgChart1"/>
    <dgm:cxn modelId="{03D29DC7-DAD8-476B-B09E-41D4D458CFEB}" type="presOf" srcId="{66789098-DF62-41EC-AEC4-37C52B7C2EC1}" destId="{D1B5E6B7-A546-4A9E-B87A-3D5BD89CCF8C}" srcOrd="0" destOrd="0" presId="urn:microsoft.com/office/officeart/2005/8/layout/orgChart1"/>
    <dgm:cxn modelId="{01A04293-3FDB-4A72-9A78-79EC87DA62C0}" type="presOf" srcId="{E34EE236-52F1-48CA-8102-C9EDE633D285}" destId="{6E78077C-6A77-4719-B74B-9C1472F2E421}" srcOrd="0" destOrd="0" presId="urn:microsoft.com/office/officeart/2005/8/layout/orgChart1"/>
    <dgm:cxn modelId="{44932EDD-C351-4D7F-8765-37B17213618E}" type="presOf" srcId="{996209CC-9DA8-4F7D-B512-55C4439D5ACC}" destId="{74312B28-F182-4ABF-86C6-27D13B734E04}" srcOrd="1" destOrd="0" presId="urn:microsoft.com/office/officeart/2005/8/layout/orgChart1"/>
    <dgm:cxn modelId="{E93F58BB-85F6-415E-8CF9-C3EE7DD817A0}" type="presOf" srcId="{6966D184-5A0B-4DEF-80A9-2492B6C150B3}" destId="{0232C5A0-9F4E-419D-AF38-0B716E7E1D04}" srcOrd="1" destOrd="0" presId="urn:microsoft.com/office/officeart/2005/8/layout/orgChart1"/>
    <dgm:cxn modelId="{4B2CC8DE-F3F3-46F9-B0B4-50F0AF1C0ABF}" srcId="{6966D184-5A0B-4DEF-80A9-2492B6C150B3}" destId="{1B89D6DF-9919-4F8C-BC2B-9961B2B2F384}" srcOrd="2" destOrd="0" parTransId="{86E5937F-DD41-4298-91E5-9EA4C8E39D1D}" sibTransId="{0D3693E3-F5D5-4863-B08C-091C64E91536}"/>
    <dgm:cxn modelId="{48C752DF-C2E1-4159-955B-72ECA8228B13}" srcId="{66789098-DF62-41EC-AEC4-37C52B7C2EC1}" destId="{6966D184-5A0B-4DEF-80A9-2492B6C150B3}" srcOrd="0" destOrd="0" parTransId="{4D64C2D3-AB18-4E5D-8CFC-8A98FF44AF57}" sibTransId="{7595FC30-2971-43F4-A19C-5EEFDFAA2B1E}"/>
    <dgm:cxn modelId="{EF6052F0-D276-4C95-82D5-352B5D6F05FB}" srcId="{6966D184-5A0B-4DEF-80A9-2492B6C150B3}" destId="{996209CC-9DA8-4F7D-B512-55C4439D5ACC}" srcOrd="1" destOrd="0" parTransId="{D09182BE-0C78-41A0-A9EF-F81891AAA7D5}" sibTransId="{EB604224-43BA-4493-BA2C-B21B3518FBE7}"/>
    <dgm:cxn modelId="{9F67AA4D-87D7-4B58-BF09-533980724452}" type="presOf" srcId="{86E5937F-DD41-4298-91E5-9EA4C8E39D1D}" destId="{E7B78609-5321-4390-9FD1-6AB136F04F76}" srcOrd="0" destOrd="0" presId="urn:microsoft.com/office/officeart/2005/8/layout/orgChart1"/>
    <dgm:cxn modelId="{3F73DA61-2D5A-46EB-928C-D73F8C758C9C}" type="presOf" srcId="{1B89D6DF-9919-4F8C-BC2B-9961B2B2F384}" destId="{E9FC520F-B0D2-4622-9B7C-3B346E18D9C7}" srcOrd="0" destOrd="0" presId="urn:microsoft.com/office/officeart/2005/8/layout/orgChart1"/>
    <dgm:cxn modelId="{CC7B50D8-D6C4-4D00-9E8D-802B178E6CFB}" type="presOf" srcId="{1B89D6DF-9919-4F8C-BC2B-9961B2B2F384}" destId="{12E69F8A-AB03-4CE4-BA13-4847E8BE2D86}" srcOrd="1" destOrd="0" presId="urn:microsoft.com/office/officeart/2005/8/layout/orgChart1"/>
    <dgm:cxn modelId="{ED60AD24-5C96-4D3A-AEEE-A69A60D1A2CC}" type="presOf" srcId="{1A72404D-4B93-4CD8-BD88-DF1A7E9604FA}" destId="{4712DDEF-8142-403E-B224-58101E248B86}" srcOrd="0" destOrd="0" presId="urn:microsoft.com/office/officeart/2005/8/layout/orgChart1"/>
    <dgm:cxn modelId="{320B3470-C72E-4006-8302-C2238AC588E2}" type="presOf" srcId="{6966D184-5A0B-4DEF-80A9-2492B6C150B3}" destId="{892640D1-1A7C-42EA-9DEC-57FA6FDA4892}" srcOrd="0" destOrd="0" presId="urn:microsoft.com/office/officeart/2005/8/layout/orgChart1"/>
    <dgm:cxn modelId="{0A2BEAEC-2514-4BDD-98AD-59AF3B1023F0}" type="presOf" srcId="{E34EE236-52F1-48CA-8102-C9EDE633D285}" destId="{A914C0F9-01C9-41B2-9508-E83B9E8C911F}" srcOrd="1" destOrd="0" presId="urn:microsoft.com/office/officeart/2005/8/layout/orgChart1"/>
    <dgm:cxn modelId="{CA6CBD9F-9972-45F5-83A0-B24C5096D91A}" type="presOf" srcId="{996209CC-9DA8-4F7D-B512-55C4439D5ACC}" destId="{E527CBFA-A125-445A-B3B3-D7F7A27F0329}" srcOrd="0" destOrd="0" presId="urn:microsoft.com/office/officeart/2005/8/layout/orgChart1"/>
    <dgm:cxn modelId="{DE55D43B-441E-46DD-BF74-201EDB4E0A68}" srcId="{6966D184-5A0B-4DEF-80A9-2492B6C150B3}" destId="{E34EE236-52F1-48CA-8102-C9EDE633D285}" srcOrd="3" destOrd="0" parTransId="{1A72404D-4B93-4CD8-BD88-DF1A7E9604FA}" sibTransId="{A05BC6AD-E56A-4311-A285-280281E37C7F}"/>
    <dgm:cxn modelId="{3E0CDDE7-064D-4B04-9943-0ACED5A51576}" type="presOf" srcId="{D09182BE-0C78-41A0-A9EF-F81891AAA7D5}" destId="{0445F48C-51E4-4045-A7AF-E1EB40520910}" srcOrd="0" destOrd="0" presId="urn:microsoft.com/office/officeart/2005/8/layout/orgChart1"/>
    <dgm:cxn modelId="{360A4831-4980-4E9D-AB97-F439CCD7A92F}" type="presParOf" srcId="{D1B5E6B7-A546-4A9E-B87A-3D5BD89CCF8C}" destId="{17F18E7C-E4DE-4D58-8A9E-FD79A0001F84}" srcOrd="0" destOrd="0" presId="urn:microsoft.com/office/officeart/2005/8/layout/orgChart1"/>
    <dgm:cxn modelId="{32DAC2B4-F5E8-4F2A-A729-B09D60F3119E}" type="presParOf" srcId="{17F18E7C-E4DE-4D58-8A9E-FD79A0001F84}" destId="{0061F374-7249-4843-9D04-AB9C434B2F71}" srcOrd="0" destOrd="0" presId="urn:microsoft.com/office/officeart/2005/8/layout/orgChart1"/>
    <dgm:cxn modelId="{46F87D59-846B-4F67-9E5F-23DDF3A717EC}" type="presParOf" srcId="{0061F374-7249-4843-9D04-AB9C434B2F71}" destId="{892640D1-1A7C-42EA-9DEC-57FA6FDA4892}" srcOrd="0" destOrd="0" presId="urn:microsoft.com/office/officeart/2005/8/layout/orgChart1"/>
    <dgm:cxn modelId="{5861BEA9-D5F7-4F21-B5AA-11EEB6035557}" type="presParOf" srcId="{0061F374-7249-4843-9D04-AB9C434B2F71}" destId="{0232C5A0-9F4E-419D-AF38-0B716E7E1D04}" srcOrd="1" destOrd="0" presId="urn:microsoft.com/office/officeart/2005/8/layout/orgChart1"/>
    <dgm:cxn modelId="{68A37ED1-D1B6-4EB8-BDCA-25F884F4309A}" type="presParOf" srcId="{17F18E7C-E4DE-4D58-8A9E-FD79A0001F84}" destId="{5F8693CE-C4FB-4165-A6D5-01C16C67835E}" srcOrd="1" destOrd="0" presId="urn:microsoft.com/office/officeart/2005/8/layout/orgChart1"/>
    <dgm:cxn modelId="{44165F1D-8617-44A2-B2AF-5710DAFDA5CD}" type="presParOf" srcId="{5F8693CE-C4FB-4165-A6D5-01C16C67835E}" destId="{989B852D-CAAA-47FB-B9B6-56297FF855DD}" srcOrd="0" destOrd="0" presId="urn:microsoft.com/office/officeart/2005/8/layout/orgChart1"/>
    <dgm:cxn modelId="{E017E8B2-153A-487F-95E4-6A201C573AC3}" type="presParOf" srcId="{5F8693CE-C4FB-4165-A6D5-01C16C67835E}" destId="{C579F925-DBA8-4BF2-86DD-F10CE487322F}" srcOrd="1" destOrd="0" presId="urn:microsoft.com/office/officeart/2005/8/layout/orgChart1"/>
    <dgm:cxn modelId="{FD687531-7B93-4F46-84E0-70A50020E086}" type="presParOf" srcId="{C579F925-DBA8-4BF2-86DD-F10CE487322F}" destId="{10CEB3BB-42BE-404E-A958-9D8DAE41F80B}" srcOrd="0" destOrd="0" presId="urn:microsoft.com/office/officeart/2005/8/layout/orgChart1"/>
    <dgm:cxn modelId="{1889D2C2-BF27-4542-8512-E4328A330165}" type="presParOf" srcId="{10CEB3BB-42BE-404E-A958-9D8DAE41F80B}" destId="{771600F2-5DB9-419A-BA76-521DB50F022F}" srcOrd="0" destOrd="0" presId="urn:microsoft.com/office/officeart/2005/8/layout/orgChart1"/>
    <dgm:cxn modelId="{DAD2BB9D-AA49-410F-AF05-359315AC0C4D}" type="presParOf" srcId="{10CEB3BB-42BE-404E-A958-9D8DAE41F80B}" destId="{9206A078-60AC-42F4-93AB-E7AB11688270}" srcOrd="1" destOrd="0" presId="urn:microsoft.com/office/officeart/2005/8/layout/orgChart1"/>
    <dgm:cxn modelId="{AB00F156-D9BF-4B18-87F6-76CB48301ED6}" type="presParOf" srcId="{C579F925-DBA8-4BF2-86DD-F10CE487322F}" destId="{58B8EB19-CEAC-45FD-BCFA-ADCB1324FC0F}" srcOrd="1" destOrd="0" presId="urn:microsoft.com/office/officeart/2005/8/layout/orgChart1"/>
    <dgm:cxn modelId="{C3823132-B671-49C1-A3A7-C81F0CF1ACF9}" type="presParOf" srcId="{C579F925-DBA8-4BF2-86DD-F10CE487322F}" destId="{26B6421D-CE56-432D-B6D4-0EA5EE6DBA50}" srcOrd="2" destOrd="0" presId="urn:microsoft.com/office/officeart/2005/8/layout/orgChart1"/>
    <dgm:cxn modelId="{2F097715-5A88-4562-99AF-4FB0D816E627}" type="presParOf" srcId="{5F8693CE-C4FB-4165-A6D5-01C16C67835E}" destId="{0445F48C-51E4-4045-A7AF-E1EB40520910}" srcOrd="2" destOrd="0" presId="urn:microsoft.com/office/officeart/2005/8/layout/orgChart1"/>
    <dgm:cxn modelId="{368CBE86-BDE3-41B1-9D7E-C2B847D88365}" type="presParOf" srcId="{5F8693CE-C4FB-4165-A6D5-01C16C67835E}" destId="{2DDAC44E-7D18-4B2C-B609-C1CAD55140F8}" srcOrd="3" destOrd="0" presId="urn:microsoft.com/office/officeart/2005/8/layout/orgChart1"/>
    <dgm:cxn modelId="{56D44DD3-8B74-488B-A59F-BCB9BD43DCB5}" type="presParOf" srcId="{2DDAC44E-7D18-4B2C-B609-C1CAD55140F8}" destId="{865715D6-8A41-41ED-92EB-41D91BDC64E6}" srcOrd="0" destOrd="0" presId="urn:microsoft.com/office/officeart/2005/8/layout/orgChart1"/>
    <dgm:cxn modelId="{66D07B14-A0A0-4D09-996D-509C952841D3}" type="presParOf" srcId="{865715D6-8A41-41ED-92EB-41D91BDC64E6}" destId="{E527CBFA-A125-445A-B3B3-D7F7A27F0329}" srcOrd="0" destOrd="0" presId="urn:microsoft.com/office/officeart/2005/8/layout/orgChart1"/>
    <dgm:cxn modelId="{1296EC45-4AE0-4C14-8D2C-BEB9662FA92E}" type="presParOf" srcId="{865715D6-8A41-41ED-92EB-41D91BDC64E6}" destId="{74312B28-F182-4ABF-86C6-27D13B734E04}" srcOrd="1" destOrd="0" presId="urn:microsoft.com/office/officeart/2005/8/layout/orgChart1"/>
    <dgm:cxn modelId="{E618115C-0645-4020-8A1C-A1FA9CAB1758}" type="presParOf" srcId="{2DDAC44E-7D18-4B2C-B609-C1CAD55140F8}" destId="{5C21E2F9-2112-4FD3-8EA6-68897095D7C9}" srcOrd="1" destOrd="0" presId="urn:microsoft.com/office/officeart/2005/8/layout/orgChart1"/>
    <dgm:cxn modelId="{309A4B30-B313-4643-B98C-F44E12F112AD}" type="presParOf" srcId="{2DDAC44E-7D18-4B2C-B609-C1CAD55140F8}" destId="{6DCE0E43-BA28-4EFF-87F0-D9CDD056852C}" srcOrd="2" destOrd="0" presId="urn:microsoft.com/office/officeart/2005/8/layout/orgChart1"/>
    <dgm:cxn modelId="{651C6A41-6817-48CB-9466-113E77E3E7F3}" type="presParOf" srcId="{5F8693CE-C4FB-4165-A6D5-01C16C67835E}" destId="{E7B78609-5321-4390-9FD1-6AB136F04F76}" srcOrd="4" destOrd="0" presId="urn:microsoft.com/office/officeart/2005/8/layout/orgChart1"/>
    <dgm:cxn modelId="{6D4018BC-AE3C-4E1E-94F5-7AB031886322}" type="presParOf" srcId="{5F8693CE-C4FB-4165-A6D5-01C16C67835E}" destId="{B045D77F-5388-4953-B62B-F8943258DFC0}" srcOrd="5" destOrd="0" presId="urn:microsoft.com/office/officeart/2005/8/layout/orgChart1"/>
    <dgm:cxn modelId="{8EB9FA65-7192-442F-AB89-CAB05B30E198}" type="presParOf" srcId="{B045D77F-5388-4953-B62B-F8943258DFC0}" destId="{1DDBBE15-5208-405B-A4F9-6B87D461822E}" srcOrd="0" destOrd="0" presId="urn:microsoft.com/office/officeart/2005/8/layout/orgChart1"/>
    <dgm:cxn modelId="{B4AC7882-106E-412A-9B65-DF3B9571C047}" type="presParOf" srcId="{1DDBBE15-5208-405B-A4F9-6B87D461822E}" destId="{E9FC520F-B0D2-4622-9B7C-3B346E18D9C7}" srcOrd="0" destOrd="0" presId="urn:microsoft.com/office/officeart/2005/8/layout/orgChart1"/>
    <dgm:cxn modelId="{542AD4A6-91C2-4099-892A-1FBC2927DAB2}" type="presParOf" srcId="{1DDBBE15-5208-405B-A4F9-6B87D461822E}" destId="{12E69F8A-AB03-4CE4-BA13-4847E8BE2D86}" srcOrd="1" destOrd="0" presId="urn:microsoft.com/office/officeart/2005/8/layout/orgChart1"/>
    <dgm:cxn modelId="{F244DADF-1908-4B57-B4BC-3E3B72877CA8}" type="presParOf" srcId="{B045D77F-5388-4953-B62B-F8943258DFC0}" destId="{BF574819-7AFB-4CAA-AA81-FF5BA288DA03}" srcOrd="1" destOrd="0" presId="urn:microsoft.com/office/officeart/2005/8/layout/orgChart1"/>
    <dgm:cxn modelId="{49B5803E-B44E-4DA9-830D-D9F48DA16F3A}" type="presParOf" srcId="{B045D77F-5388-4953-B62B-F8943258DFC0}" destId="{5693D4A5-BC13-4552-986E-400AD0CE15D6}" srcOrd="2" destOrd="0" presId="urn:microsoft.com/office/officeart/2005/8/layout/orgChart1"/>
    <dgm:cxn modelId="{9FF24ED5-0A98-44C4-9D64-5D448759AC42}" type="presParOf" srcId="{5F8693CE-C4FB-4165-A6D5-01C16C67835E}" destId="{4712DDEF-8142-403E-B224-58101E248B86}" srcOrd="6" destOrd="0" presId="urn:microsoft.com/office/officeart/2005/8/layout/orgChart1"/>
    <dgm:cxn modelId="{997E5CBC-5EF7-4B5D-AD34-89672FE41454}" type="presParOf" srcId="{5F8693CE-C4FB-4165-A6D5-01C16C67835E}" destId="{C8A9A66E-464B-4519-83AE-C33C927E9FDE}" srcOrd="7" destOrd="0" presId="urn:microsoft.com/office/officeart/2005/8/layout/orgChart1"/>
    <dgm:cxn modelId="{60D81741-4D34-43BB-8A18-9CD6AB1C8D40}" type="presParOf" srcId="{C8A9A66E-464B-4519-83AE-C33C927E9FDE}" destId="{7A698ABE-CFDB-4BD0-AD5A-FEED68C4F9EA}" srcOrd="0" destOrd="0" presId="urn:microsoft.com/office/officeart/2005/8/layout/orgChart1"/>
    <dgm:cxn modelId="{18EE6D49-0298-4103-AB9A-2C89E762D5D4}" type="presParOf" srcId="{7A698ABE-CFDB-4BD0-AD5A-FEED68C4F9EA}" destId="{6E78077C-6A77-4719-B74B-9C1472F2E421}" srcOrd="0" destOrd="0" presId="urn:microsoft.com/office/officeart/2005/8/layout/orgChart1"/>
    <dgm:cxn modelId="{15E64032-6FAE-41E9-9256-0140C84BB6F8}" type="presParOf" srcId="{7A698ABE-CFDB-4BD0-AD5A-FEED68C4F9EA}" destId="{A914C0F9-01C9-41B2-9508-E83B9E8C911F}" srcOrd="1" destOrd="0" presId="urn:microsoft.com/office/officeart/2005/8/layout/orgChart1"/>
    <dgm:cxn modelId="{6E2E4ED8-C015-421C-A12E-0613A8EF4209}" type="presParOf" srcId="{C8A9A66E-464B-4519-83AE-C33C927E9FDE}" destId="{8BA2704E-F1D5-4BA6-AE67-5F58655D1D93}" srcOrd="1" destOrd="0" presId="urn:microsoft.com/office/officeart/2005/8/layout/orgChart1"/>
    <dgm:cxn modelId="{74E0113B-DD6F-4398-BB92-3165EACBA4ED}" type="presParOf" srcId="{C8A9A66E-464B-4519-83AE-C33C927E9FDE}" destId="{A81BA344-C170-49AD-9D0B-BFD1FE7D2C2C}" srcOrd="2" destOrd="0" presId="urn:microsoft.com/office/officeart/2005/8/layout/orgChart1"/>
    <dgm:cxn modelId="{CD642750-C8A4-44A5-A18F-407DA8E7367D}" type="presParOf" srcId="{17F18E7C-E4DE-4D58-8A9E-FD79A0001F84}" destId="{98E8284C-F51D-42ED-842A-26EE1D793A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30E3E-F598-4E75-BCA4-E881A2C18F22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821C4-F641-4B92-97F9-CA1DBF34B2E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dirty="0" smtClean="0"/>
            <a:t>Компоненти</a:t>
          </a:r>
          <a:endParaRPr lang="ru-RU" dirty="0"/>
        </a:p>
      </dgm:t>
    </dgm:pt>
    <dgm:pt modelId="{DD306DD4-9205-4DD2-8E19-4C2B414DEACE}" type="parTrans" cxnId="{4A7DB0AE-1864-4F5C-A3DF-358C554C72DE}">
      <dgm:prSet/>
      <dgm:spPr/>
      <dgm:t>
        <a:bodyPr/>
        <a:lstStyle/>
        <a:p>
          <a:endParaRPr lang="ru-RU"/>
        </a:p>
      </dgm:t>
    </dgm:pt>
    <dgm:pt modelId="{AA4ACB5B-F8B7-4187-9C6E-763E71A6FBF4}" type="sibTrans" cxnId="{4A7DB0AE-1864-4F5C-A3DF-358C554C72DE}">
      <dgm:prSet/>
      <dgm:spPr/>
      <dgm:t>
        <a:bodyPr/>
        <a:lstStyle/>
        <a:p>
          <a:endParaRPr lang="ru-RU"/>
        </a:p>
      </dgm:t>
    </dgm:pt>
    <dgm:pt modelId="{0CD3D4D5-9327-4ED3-9C37-8DCE8E1856FC}">
      <dgm:prSet phldrT="[Текст]" custT="1"/>
      <dgm:spPr>
        <a:solidFill>
          <a:srgbClr val="E1098A">
            <a:alpha val="49804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цільовий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FDED4F9-6DFB-432C-A598-B06136E37AE1}" type="parTrans" cxnId="{39E45B85-84D0-4836-AC76-DE46DFDC3701}">
      <dgm:prSet/>
      <dgm:spPr/>
      <dgm:t>
        <a:bodyPr/>
        <a:lstStyle/>
        <a:p>
          <a:endParaRPr lang="ru-RU"/>
        </a:p>
      </dgm:t>
    </dgm:pt>
    <dgm:pt modelId="{D2D93BAD-C986-4FA3-8AE3-ABE5569E4E35}" type="sibTrans" cxnId="{39E45B85-84D0-4836-AC76-DE46DFDC3701}">
      <dgm:prSet/>
      <dgm:spPr/>
      <dgm:t>
        <a:bodyPr/>
        <a:lstStyle/>
        <a:p>
          <a:endParaRPr lang="ru-RU"/>
        </a:p>
      </dgm:t>
    </dgm:pt>
    <dgm:pt modelId="{ACFC8EB7-EE60-40D5-A407-A32EECA1558B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змістовний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4B09B0-3C8D-4E1F-9E80-DEDA497C7F28}" type="parTrans" cxnId="{22888FAF-B2B7-470F-ACB1-79A7E166F2C6}">
      <dgm:prSet/>
      <dgm:spPr/>
      <dgm:t>
        <a:bodyPr/>
        <a:lstStyle/>
        <a:p>
          <a:endParaRPr lang="ru-RU"/>
        </a:p>
      </dgm:t>
    </dgm:pt>
    <dgm:pt modelId="{99FB0E0A-CB95-4AC4-B38B-8FD61E0E9F62}" type="sibTrans" cxnId="{22888FAF-B2B7-470F-ACB1-79A7E166F2C6}">
      <dgm:prSet/>
      <dgm:spPr/>
      <dgm:t>
        <a:bodyPr/>
        <a:lstStyle/>
        <a:p>
          <a:endParaRPr lang="ru-RU"/>
        </a:p>
      </dgm:t>
    </dgm:pt>
    <dgm:pt modelId="{6BF37A99-C201-4AA3-9CE5-A268A5AD9D8C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аналітичній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C1BFEC6-8116-4814-9199-CBF58CDBC6A3}" type="parTrans" cxnId="{287BBC9D-C868-4A07-B5E2-FC4353618321}">
      <dgm:prSet/>
      <dgm:spPr/>
      <dgm:t>
        <a:bodyPr/>
        <a:lstStyle/>
        <a:p>
          <a:endParaRPr lang="ru-RU"/>
        </a:p>
      </dgm:t>
    </dgm:pt>
    <dgm:pt modelId="{421D81EF-BEE0-4C9C-9D9D-F536C4204132}" type="sibTrans" cxnId="{287BBC9D-C868-4A07-B5E2-FC4353618321}">
      <dgm:prSet/>
      <dgm:spPr/>
      <dgm:t>
        <a:bodyPr/>
        <a:lstStyle/>
        <a:p>
          <a:endParaRPr lang="ru-RU"/>
        </a:p>
      </dgm:t>
    </dgm:pt>
    <dgm:pt modelId="{BAEC7658-1906-42E6-BDCC-4B384E655DF9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Організаційно-діяльнісний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FC9C2A-8704-437C-8F10-5C8E22A40CE1}" type="parTrans" cxnId="{952D2AB6-1FC9-4DA8-B65B-1D76961FB9E9}">
      <dgm:prSet/>
      <dgm:spPr/>
      <dgm:t>
        <a:bodyPr/>
        <a:lstStyle/>
        <a:p>
          <a:endParaRPr lang="ru-RU"/>
        </a:p>
      </dgm:t>
    </dgm:pt>
    <dgm:pt modelId="{907E2F7C-7562-4C64-B11C-43620E929956}" type="sibTrans" cxnId="{952D2AB6-1FC9-4DA8-B65B-1D76961FB9E9}">
      <dgm:prSet/>
      <dgm:spPr/>
      <dgm:t>
        <a:bodyPr/>
        <a:lstStyle/>
        <a:p>
          <a:endParaRPr lang="ru-RU"/>
        </a:p>
      </dgm:t>
    </dgm:pt>
    <dgm:pt modelId="{000E4291-40D0-463F-817B-1B9C0AFC0B5D}" type="pres">
      <dgm:prSet presAssocID="{C1E30E3E-F598-4E75-BCA4-E881A2C18F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33EEF-98FE-42B2-BAE8-EDB3AF7F07B4}" type="pres">
      <dgm:prSet presAssocID="{C1E30E3E-F598-4E75-BCA4-E881A2C18F22}" presName="radial" presStyleCnt="0">
        <dgm:presLayoutVars>
          <dgm:animLvl val="ctr"/>
        </dgm:presLayoutVars>
      </dgm:prSet>
      <dgm:spPr/>
    </dgm:pt>
    <dgm:pt modelId="{EBAA1B4D-1B70-434E-BD72-3752F8AF0083}" type="pres">
      <dgm:prSet presAssocID="{A52821C4-F641-4B92-97F9-CA1DBF34B2EA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DE2C613-0D0F-4BCA-BACE-32DECE54F1A1}" type="pres">
      <dgm:prSet presAssocID="{0CD3D4D5-9327-4ED3-9C37-8DCE8E1856F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D670-332E-49EA-B345-E84EB928A95C}" type="pres">
      <dgm:prSet presAssocID="{ACFC8EB7-EE60-40D5-A407-A32EECA1558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10F71-36B4-45C5-BA86-70CDA51CC897}" type="pres">
      <dgm:prSet presAssocID="{6BF37A99-C201-4AA3-9CE5-A268A5AD9D8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DDC0F-0034-4692-9CA6-F44FAEA77ABC}" type="pres">
      <dgm:prSet presAssocID="{BAEC7658-1906-42E6-BDCC-4B384E655DF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0A313-0171-44AE-AC3F-77DE967541D1}" type="presOf" srcId="{C1E30E3E-F598-4E75-BCA4-E881A2C18F22}" destId="{000E4291-40D0-463F-817B-1B9C0AFC0B5D}" srcOrd="0" destOrd="0" presId="urn:microsoft.com/office/officeart/2005/8/layout/radial3"/>
    <dgm:cxn modelId="{62096F03-4BAE-4F69-9DFE-EA14B9276133}" type="presOf" srcId="{A52821C4-F641-4B92-97F9-CA1DBF34B2EA}" destId="{EBAA1B4D-1B70-434E-BD72-3752F8AF0083}" srcOrd="0" destOrd="0" presId="urn:microsoft.com/office/officeart/2005/8/layout/radial3"/>
    <dgm:cxn modelId="{36729FC5-0F2C-40A0-BDB4-E8A72076D153}" type="presOf" srcId="{0CD3D4D5-9327-4ED3-9C37-8DCE8E1856FC}" destId="{EDE2C613-0D0F-4BCA-BACE-32DECE54F1A1}" srcOrd="0" destOrd="0" presId="urn:microsoft.com/office/officeart/2005/8/layout/radial3"/>
    <dgm:cxn modelId="{4A7DB0AE-1864-4F5C-A3DF-358C554C72DE}" srcId="{C1E30E3E-F598-4E75-BCA4-E881A2C18F22}" destId="{A52821C4-F641-4B92-97F9-CA1DBF34B2EA}" srcOrd="0" destOrd="0" parTransId="{DD306DD4-9205-4DD2-8E19-4C2B414DEACE}" sibTransId="{AA4ACB5B-F8B7-4187-9C6E-763E71A6FBF4}"/>
    <dgm:cxn modelId="{26E502CC-D4D0-43EB-B603-A0EDC4BA3912}" type="presOf" srcId="{6BF37A99-C201-4AA3-9CE5-A268A5AD9D8C}" destId="{3F810F71-36B4-45C5-BA86-70CDA51CC897}" srcOrd="0" destOrd="0" presId="urn:microsoft.com/office/officeart/2005/8/layout/radial3"/>
    <dgm:cxn modelId="{22888FAF-B2B7-470F-ACB1-79A7E166F2C6}" srcId="{A52821C4-F641-4B92-97F9-CA1DBF34B2EA}" destId="{ACFC8EB7-EE60-40D5-A407-A32EECA1558B}" srcOrd="1" destOrd="0" parTransId="{724B09B0-3C8D-4E1F-9E80-DEDA497C7F28}" sibTransId="{99FB0E0A-CB95-4AC4-B38B-8FD61E0E9F62}"/>
    <dgm:cxn modelId="{287BBC9D-C868-4A07-B5E2-FC4353618321}" srcId="{A52821C4-F641-4B92-97F9-CA1DBF34B2EA}" destId="{6BF37A99-C201-4AA3-9CE5-A268A5AD9D8C}" srcOrd="2" destOrd="0" parTransId="{2C1BFEC6-8116-4814-9199-CBF58CDBC6A3}" sibTransId="{421D81EF-BEE0-4C9C-9D9D-F536C4204132}"/>
    <dgm:cxn modelId="{D64790DE-A949-4A7F-8C80-2F65DAEBEB9B}" type="presOf" srcId="{ACFC8EB7-EE60-40D5-A407-A32EECA1558B}" destId="{C1AFD670-332E-49EA-B345-E84EB928A95C}" srcOrd="0" destOrd="0" presId="urn:microsoft.com/office/officeart/2005/8/layout/radial3"/>
    <dgm:cxn modelId="{3577B576-696E-441D-80F6-2769F3BF3A8F}" type="presOf" srcId="{BAEC7658-1906-42E6-BDCC-4B384E655DF9}" destId="{609DDC0F-0034-4692-9CA6-F44FAEA77ABC}" srcOrd="0" destOrd="0" presId="urn:microsoft.com/office/officeart/2005/8/layout/radial3"/>
    <dgm:cxn modelId="{39E45B85-84D0-4836-AC76-DE46DFDC3701}" srcId="{A52821C4-F641-4B92-97F9-CA1DBF34B2EA}" destId="{0CD3D4D5-9327-4ED3-9C37-8DCE8E1856FC}" srcOrd="0" destOrd="0" parTransId="{9FDED4F9-6DFB-432C-A598-B06136E37AE1}" sibTransId="{D2D93BAD-C986-4FA3-8AE3-ABE5569E4E35}"/>
    <dgm:cxn modelId="{952D2AB6-1FC9-4DA8-B65B-1D76961FB9E9}" srcId="{A52821C4-F641-4B92-97F9-CA1DBF34B2EA}" destId="{BAEC7658-1906-42E6-BDCC-4B384E655DF9}" srcOrd="3" destOrd="0" parTransId="{74FC9C2A-8704-437C-8F10-5C8E22A40CE1}" sibTransId="{907E2F7C-7562-4C64-B11C-43620E929956}"/>
    <dgm:cxn modelId="{E7356C24-99FF-4AB0-868B-1FCD0921A0F5}" type="presParOf" srcId="{000E4291-40D0-463F-817B-1B9C0AFC0B5D}" destId="{35033EEF-98FE-42B2-BAE8-EDB3AF7F07B4}" srcOrd="0" destOrd="0" presId="urn:microsoft.com/office/officeart/2005/8/layout/radial3"/>
    <dgm:cxn modelId="{1F891C7E-C16A-4ADC-9AD2-35FF83B30023}" type="presParOf" srcId="{35033EEF-98FE-42B2-BAE8-EDB3AF7F07B4}" destId="{EBAA1B4D-1B70-434E-BD72-3752F8AF0083}" srcOrd="0" destOrd="0" presId="urn:microsoft.com/office/officeart/2005/8/layout/radial3"/>
    <dgm:cxn modelId="{4F9B5459-E619-4ABF-AF9C-D4BBEDE747C9}" type="presParOf" srcId="{35033EEF-98FE-42B2-BAE8-EDB3AF7F07B4}" destId="{EDE2C613-0D0F-4BCA-BACE-32DECE54F1A1}" srcOrd="1" destOrd="0" presId="urn:microsoft.com/office/officeart/2005/8/layout/radial3"/>
    <dgm:cxn modelId="{707A3A49-691C-415E-9502-3B5E678F42F3}" type="presParOf" srcId="{35033EEF-98FE-42B2-BAE8-EDB3AF7F07B4}" destId="{C1AFD670-332E-49EA-B345-E84EB928A95C}" srcOrd="2" destOrd="0" presId="urn:microsoft.com/office/officeart/2005/8/layout/radial3"/>
    <dgm:cxn modelId="{F521D361-423C-4481-85B8-9F433157CD28}" type="presParOf" srcId="{35033EEF-98FE-42B2-BAE8-EDB3AF7F07B4}" destId="{3F810F71-36B4-45C5-BA86-70CDA51CC897}" srcOrd="3" destOrd="0" presId="urn:microsoft.com/office/officeart/2005/8/layout/radial3"/>
    <dgm:cxn modelId="{6093DE7C-E9EA-4395-9D9F-72171F1D1422}" type="presParOf" srcId="{35033EEF-98FE-42B2-BAE8-EDB3AF7F07B4}" destId="{609DDC0F-0034-4692-9CA6-F44FAEA77ABC}" srcOrd="4" destOrd="0" presId="urn:microsoft.com/office/officeart/2005/8/layout/radial3"/>
  </dgm:cxnLst>
  <dgm:bg>
    <a:noFill/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F4310-DFA4-4548-A177-701A0213932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59043C-47A3-4375-A5CF-10B170CA0BF7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Аналіз результатів</a:t>
          </a:r>
          <a:endParaRPr lang="ru-RU" dirty="0"/>
        </a:p>
      </dgm:t>
    </dgm:pt>
    <dgm:pt modelId="{E9E401D4-AFDF-46FE-B13C-2DCB6959DD31}" type="parTrans" cxnId="{0306B2BB-BD29-4FF6-BFB7-8F501EA1B37C}">
      <dgm:prSet/>
      <dgm:spPr/>
      <dgm:t>
        <a:bodyPr/>
        <a:lstStyle/>
        <a:p>
          <a:endParaRPr lang="ru-RU"/>
        </a:p>
      </dgm:t>
    </dgm:pt>
    <dgm:pt modelId="{CF458529-FB42-4BE8-A65B-DC6840219149}" type="sibTrans" cxnId="{0306B2BB-BD29-4FF6-BFB7-8F501EA1B37C}">
      <dgm:prSet/>
      <dgm:spPr/>
      <dgm:t>
        <a:bodyPr/>
        <a:lstStyle/>
        <a:p>
          <a:endParaRPr lang="ru-RU"/>
        </a:p>
      </dgm:t>
    </dgm:pt>
    <dgm:pt modelId="{8584D06A-5111-4D6F-8009-F277C0DA0B77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Проведення кл. години</a:t>
          </a:r>
          <a:endParaRPr lang="ru-RU" dirty="0"/>
        </a:p>
      </dgm:t>
    </dgm:pt>
    <dgm:pt modelId="{C7080437-958E-4835-86C6-EB9B87E9FDB2}" type="parTrans" cxnId="{F20A398A-C24B-4186-8C47-A2466C60918E}">
      <dgm:prSet/>
      <dgm:spPr/>
      <dgm:t>
        <a:bodyPr/>
        <a:lstStyle/>
        <a:p>
          <a:endParaRPr lang="ru-RU"/>
        </a:p>
      </dgm:t>
    </dgm:pt>
    <dgm:pt modelId="{102AC59E-8AED-474B-A25F-1D49D57AD328}" type="sibTrans" cxnId="{F20A398A-C24B-4186-8C47-A2466C60918E}">
      <dgm:prSet/>
      <dgm:spPr/>
      <dgm:t>
        <a:bodyPr/>
        <a:lstStyle/>
        <a:p>
          <a:endParaRPr lang="ru-RU"/>
        </a:p>
      </dgm:t>
    </dgm:pt>
    <dgm:pt modelId="{38D20D8D-0047-4930-B2DE-C9A82900B378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Розподіл завдань</a:t>
          </a:r>
          <a:endParaRPr lang="ru-RU" dirty="0"/>
        </a:p>
      </dgm:t>
    </dgm:pt>
    <dgm:pt modelId="{EB2DC35C-1142-42A3-BC1A-F776C06068E4}" type="parTrans" cxnId="{801BD607-050B-4EF2-8FD4-1A46C79D7C81}">
      <dgm:prSet/>
      <dgm:spPr/>
      <dgm:t>
        <a:bodyPr/>
        <a:lstStyle/>
        <a:p>
          <a:endParaRPr lang="ru-RU"/>
        </a:p>
      </dgm:t>
    </dgm:pt>
    <dgm:pt modelId="{615B58C5-5A7B-4DA1-B868-58F6EC012193}" type="sibTrans" cxnId="{801BD607-050B-4EF2-8FD4-1A46C79D7C81}">
      <dgm:prSet/>
      <dgm:spPr/>
      <dgm:t>
        <a:bodyPr/>
        <a:lstStyle/>
        <a:p>
          <a:endParaRPr lang="ru-RU"/>
        </a:p>
      </dgm:t>
    </dgm:pt>
    <dgm:pt modelId="{9C384B44-0E12-48BE-8CE5-7F08ECDC0AC5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Визначення учасників</a:t>
          </a:r>
          <a:endParaRPr lang="ru-RU" dirty="0"/>
        </a:p>
      </dgm:t>
    </dgm:pt>
    <dgm:pt modelId="{80B0419A-0B76-481F-890A-961FD99066D9}" type="parTrans" cxnId="{FB2908D0-74AC-4891-9BDC-414F55BC10BB}">
      <dgm:prSet/>
      <dgm:spPr/>
      <dgm:t>
        <a:bodyPr/>
        <a:lstStyle/>
        <a:p>
          <a:endParaRPr lang="ru-RU"/>
        </a:p>
      </dgm:t>
    </dgm:pt>
    <dgm:pt modelId="{B5918278-64F3-4A7B-B8CA-BFA2128E81CF}" type="sibTrans" cxnId="{FB2908D0-74AC-4891-9BDC-414F55BC10BB}">
      <dgm:prSet/>
      <dgm:spPr/>
      <dgm:t>
        <a:bodyPr/>
        <a:lstStyle/>
        <a:p>
          <a:endParaRPr lang="ru-RU"/>
        </a:p>
      </dgm:t>
    </dgm:pt>
    <dgm:pt modelId="{02B78184-C4F1-4875-8D9B-8C335DC7AAE3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Відбір  матеріалу, музики</a:t>
          </a:r>
          <a:endParaRPr lang="ru-RU" dirty="0"/>
        </a:p>
      </dgm:t>
    </dgm:pt>
    <dgm:pt modelId="{0D2EAC70-DBA2-4B74-A379-B5E530994D92}" type="parTrans" cxnId="{31648474-109F-4480-9B5E-2B6C3B154A8D}">
      <dgm:prSet/>
      <dgm:spPr/>
      <dgm:t>
        <a:bodyPr/>
        <a:lstStyle/>
        <a:p>
          <a:endParaRPr lang="ru-RU"/>
        </a:p>
      </dgm:t>
    </dgm:pt>
    <dgm:pt modelId="{74E1C4E5-4C52-462A-895D-0724D5736AA5}" type="sibTrans" cxnId="{31648474-109F-4480-9B5E-2B6C3B154A8D}">
      <dgm:prSet/>
      <dgm:spPr/>
      <dgm:t>
        <a:bodyPr/>
        <a:lstStyle/>
        <a:p>
          <a:endParaRPr lang="ru-RU"/>
        </a:p>
      </dgm:t>
    </dgm:pt>
    <dgm:pt modelId="{1890C976-836B-451B-B8B8-D292AEE18E46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Розробки плану підготовки</a:t>
          </a:r>
          <a:endParaRPr lang="ru-RU" dirty="0"/>
        </a:p>
      </dgm:t>
    </dgm:pt>
    <dgm:pt modelId="{04D7064A-EB3A-4ECE-AD22-F272EE13990D}" type="parTrans" cxnId="{4ACAED03-73A9-48CB-85B3-D0DBC583CB7B}">
      <dgm:prSet/>
      <dgm:spPr/>
      <dgm:t>
        <a:bodyPr/>
        <a:lstStyle/>
        <a:p>
          <a:endParaRPr lang="ru-RU"/>
        </a:p>
      </dgm:t>
    </dgm:pt>
    <dgm:pt modelId="{BE986E7F-5589-4515-9979-4D3EB4C28B9E}" type="sibTrans" cxnId="{4ACAED03-73A9-48CB-85B3-D0DBC583CB7B}">
      <dgm:prSet/>
      <dgm:spPr/>
      <dgm:t>
        <a:bodyPr/>
        <a:lstStyle/>
        <a:p>
          <a:endParaRPr lang="ru-RU"/>
        </a:p>
      </dgm:t>
    </dgm:pt>
    <dgm:pt modelId="{03371708-85C0-4FF6-9230-B419CFB23F20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Ключові моменти</a:t>
          </a:r>
          <a:endParaRPr lang="ru-RU" dirty="0"/>
        </a:p>
      </dgm:t>
    </dgm:pt>
    <dgm:pt modelId="{E32FB950-0627-473B-915F-2BC5EB856620}" type="parTrans" cxnId="{9F7EC5E7-6C18-48D6-B8F5-B3F4FC5F4DE3}">
      <dgm:prSet/>
      <dgm:spPr/>
      <dgm:t>
        <a:bodyPr/>
        <a:lstStyle/>
        <a:p>
          <a:endParaRPr lang="ru-RU"/>
        </a:p>
      </dgm:t>
    </dgm:pt>
    <dgm:pt modelId="{DB06924B-6972-482B-B35D-3C9F2A4C208B}" type="sibTrans" cxnId="{9F7EC5E7-6C18-48D6-B8F5-B3F4FC5F4DE3}">
      <dgm:prSet/>
      <dgm:spPr/>
      <dgm:t>
        <a:bodyPr/>
        <a:lstStyle/>
        <a:p>
          <a:endParaRPr lang="ru-RU"/>
        </a:p>
      </dgm:t>
    </dgm:pt>
    <dgm:pt modelId="{524CADB4-CE74-4661-B96A-EF534B6F1764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Час і місце проведення</a:t>
          </a:r>
          <a:endParaRPr lang="ru-RU" dirty="0"/>
        </a:p>
      </dgm:t>
    </dgm:pt>
    <dgm:pt modelId="{25DE7976-F446-4D65-8245-478DDE62670E}" type="parTrans" cxnId="{0D8CCC37-A3CA-4D56-B084-8A2A1FAA14C9}">
      <dgm:prSet/>
      <dgm:spPr/>
      <dgm:t>
        <a:bodyPr/>
        <a:lstStyle/>
        <a:p>
          <a:endParaRPr lang="ru-RU"/>
        </a:p>
      </dgm:t>
    </dgm:pt>
    <dgm:pt modelId="{27D10C40-98F6-47A8-BAA0-DB2940F695BD}" type="sibTrans" cxnId="{0D8CCC37-A3CA-4D56-B084-8A2A1FAA14C9}">
      <dgm:prSet/>
      <dgm:spPr/>
      <dgm:t>
        <a:bodyPr/>
        <a:lstStyle/>
        <a:p>
          <a:endParaRPr lang="ru-RU"/>
        </a:p>
      </dgm:t>
    </dgm:pt>
    <dgm:pt modelId="{F42943D0-80FB-4D4D-805E-FBABBF6EC623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Вибір форми</a:t>
          </a:r>
          <a:endParaRPr lang="ru-RU" dirty="0"/>
        </a:p>
      </dgm:t>
    </dgm:pt>
    <dgm:pt modelId="{73A34527-E08A-42D7-A2A9-A6652D79308E}" type="parTrans" cxnId="{5E54C74E-3B41-453D-9B0D-520AEB942C24}">
      <dgm:prSet/>
      <dgm:spPr/>
      <dgm:t>
        <a:bodyPr/>
        <a:lstStyle/>
        <a:p>
          <a:endParaRPr lang="ru-RU"/>
        </a:p>
      </dgm:t>
    </dgm:pt>
    <dgm:pt modelId="{292A7769-8B7A-4359-B1BB-690E5192DB75}" type="sibTrans" cxnId="{5E54C74E-3B41-453D-9B0D-520AEB942C24}">
      <dgm:prSet/>
      <dgm:spPr/>
      <dgm:t>
        <a:bodyPr/>
        <a:lstStyle/>
        <a:p>
          <a:endParaRPr lang="ru-RU"/>
        </a:p>
      </dgm:t>
    </dgm:pt>
    <dgm:pt modelId="{362BE2EA-2A91-48F1-BF6E-E96798A92FB9}">
      <dgm:prSet phldrT="[Текст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Тема і мета</a:t>
          </a:r>
          <a:endParaRPr lang="ru-RU" dirty="0"/>
        </a:p>
      </dgm:t>
    </dgm:pt>
    <dgm:pt modelId="{80CE8706-C95B-4BCC-ACF9-357E827B3380}" type="parTrans" cxnId="{D2C5E8E7-5B60-41B1-9CC1-60841CBABC99}">
      <dgm:prSet/>
      <dgm:spPr/>
      <dgm:t>
        <a:bodyPr/>
        <a:lstStyle/>
        <a:p>
          <a:endParaRPr lang="ru-RU"/>
        </a:p>
      </dgm:t>
    </dgm:pt>
    <dgm:pt modelId="{7B101DCD-A986-49A4-9ECA-1600A80B8182}" type="sibTrans" cxnId="{D2C5E8E7-5B60-41B1-9CC1-60841CBABC99}">
      <dgm:prSet/>
      <dgm:spPr/>
      <dgm:t>
        <a:bodyPr/>
        <a:lstStyle/>
        <a:p>
          <a:endParaRPr lang="ru-RU"/>
        </a:p>
      </dgm:t>
    </dgm:pt>
    <dgm:pt modelId="{B2B1534E-DA6D-4877-A70D-DFDE8E71C96D}" type="pres">
      <dgm:prSet presAssocID="{479F4310-DFA4-4548-A177-701A02139325}" presName="compositeShape" presStyleCnt="0">
        <dgm:presLayoutVars>
          <dgm:dir/>
          <dgm:resizeHandles/>
        </dgm:presLayoutVars>
      </dgm:prSet>
      <dgm:spPr/>
    </dgm:pt>
    <dgm:pt modelId="{E125BCD1-A20D-4867-9ED6-DF5BD58FA586}" type="pres">
      <dgm:prSet presAssocID="{479F4310-DFA4-4548-A177-701A02139325}" presName="pyramid" presStyleLbl="node1" presStyleIdx="0" presStyleCnt="1"/>
      <dgm:spPr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425C0E93-EC4E-44F7-B1A5-02309CCFF1AE}" type="pres">
      <dgm:prSet presAssocID="{479F4310-DFA4-4548-A177-701A02139325}" presName="theList" presStyleCnt="0"/>
      <dgm:spPr/>
    </dgm:pt>
    <dgm:pt modelId="{64D373F7-8AFD-47E2-907A-D80789736FE0}" type="pres">
      <dgm:prSet presAssocID="{1359043C-47A3-4375-A5CF-10B170CA0BF7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1245-6A01-4007-A143-30A2AE11189A}" type="pres">
      <dgm:prSet presAssocID="{1359043C-47A3-4375-A5CF-10B170CA0BF7}" presName="aSpace" presStyleCnt="0"/>
      <dgm:spPr/>
    </dgm:pt>
    <dgm:pt modelId="{8A12AD01-9934-400B-B1BC-C8DB0129854A}" type="pres">
      <dgm:prSet presAssocID="{8584D06A-5111-4D6F-8009-F277C0DA0B77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3EC88-893D-45F6-BF55-17C6CE66AB5C}" type="pres">
      <dgm:prSet presAssocID="{8584D06A-5111-4D6F-8009-F277C0DA0B77}" presName="aSpace" presStyleCnt="0"/>
      <dgm:spPr/>
    </dgm:pt>
    <dgm:pt modelId="{473B12BB-F767-43B0-B9B0-9A64239DBDED}" type="pres">
      <dgm:prSet presAssocID="{38D20D8D-0047-4930-B2DE-C9A82900B378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122D0-BF64-4B21-8806-193EDE10763A}" type="pres">
      <dgm:prSet presAssocID="{38D20D8D-0047-4930-B2DE-C9A82900B378}" presName="aSpace" presStyleCnt="0"/>
      <dgm:spPr/>
    </dgm:pt>
    <dgm:pt modelId="{FD6EEC13-B0A3-437E-9802-F8AA88B6C21D}" type="pres">
      <dgm:prSet presAssocID="{9C384B44-0E12-48BE-8CE5-7F08ECDC0AC5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709D1-B71E-44F8-B608-96338C68BFAE}" type="pres">
      <dgm:prSet presAssocID="{9C384B44-0E12-48BE-8CE5-7F08ECDC0AC5}" presName="aSpace" presStyleCnt="0"/>
      <dgm:spPr/>
    </dgm:pt>
    <dgm:pt modelId="{FFE22227-AACA-4534-BB48-8C4F516155A0}" type="pres">
      <dgm:prSet presAssocID="{02B78184-C4F1-4875-8D9B-8C335DC7AAE3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D1B81-CBD4-4D49-8DA3-DEF126E834C3}" type="pres">
      <dgm:prSet presAssocID="{02B78184-C4F1-4875-8D9B-8C335DC7AAE3}" presName="aSpace" presStyleCnt="0"/>
      <dgm:spPr/>
    </dgm:pt>
    <dgm:pt modelId="{E6905CD4-8B61-4722-8DCB-077376CE2435}" type="pres">
      <dgm:prSet presAssocID="{1890C976-836B-451B-B8B8-D292AEE18E46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32C68-D7BD-4EB1-A554-564EC052E111}" type="pres">
      <dgm:prSet presAssocID="{1890C976-836B-451B-B8B8-D292AEE18E46}" presName="aSpace" presStyleCnt="0"/>
      <dgm:spPr/>
    </dgm:pt>
    <dgm:pt modelId="{BDD86CEA-9A15-4782-85E4-9F4D6C9E9AC6}" type="pres">
      <dgm:prSet presAssocID="{03371708-85C0-4FF6-9230-B419CFB23F20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FF59C-BC63-4F6D-97F4-25164333D633}" type="pres">
      <dgm:prSet presAssocID="{03371708-85C0-4FF6-9230-B419CFB23F20}" presName="aSpace" presStyleCnt="0"/>
      <dgm:spPr/>
    </dgm:pt>
    <dgm:pt modelId="{53435933-6A0E-48F6-BC8B-93932D75F090}" type="pres">
      <dgm:prSet presAssocID="{524CADB4-CE74-4661-B96A-EF534B6F1764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2CD13-B690-4A29-890A-0EC1C4DEC1F1}" type="pres">
      <dgm:prSet presAssocID="{524CADB4-CE74-4661-B96A-EF534B6F1764}" presName="aSpace" presStyleCnt="0"/>
      <dgm:spPr/>
    </dgm:pt>
    <dgm:pt modelId="{1BA7C148-6870-4434-AF34-D5CD003EDAC2}" type="pres">
      <dgm:prSet presAssocID="{F42943D0-80FB-4D4D-805E-FBABBF6EC623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07421-738D-4DC1-8EB6-1AA9CC618911}" type="pres">
      <dgm:prSet presAssocID="{F42943D0-80FB-4D4D-805E-FBABBF6EC623}" presName="aSpace" presStyleCnt="0"/>
      <dgm:spPr/>
    </dgm:pt>
    <dgm:pt modelId="{9C509B49-5A1A-4B69-865E-8EA253DC9611}" type="pres">
      <dgm:prSet presAssocID="{362BE2EA-2A91-48F1-BF6E-E96798A92FB9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E2317-FC1A-4879-B652-9C6E16F0BB89}" type="pres">
      <dgm:prSet presAssocID="{362BE2EA-2A91-48F1-BF6E-E96798A92FB9}" presName="aSpace" presStyleCnt="0"/>
      <dgm:spPr/>
    </dgm:pt>
  </dgm:ptLst>
  <dgm:cxnLst>
    <dgm:cxn modelId="{5E54C74E-3B41-453D-9B0D-520AEB942C24}" srcId="{479F4310-DFA4-4548-A177-701A02139325}" destId="{F42943D0-80FB-4D4D-805E-FBABBF6EC623}" srcOrd="8" destOrd="0" parTransId="{73A34527-E08A-42D7-A2A9-A6652D79308E}" sibTransId="{292A7769-8B7A-4359-B1BB-690E5192DB75}"/>
    <dgm:cxn modelId="{9F7EC5E7-6C18-48D6-B8F5-B3F4FC5F4DE3}" srcId="{479F4310-DFA4-4548-A177-701A02139325}" destId="{03371708-85C0-4FF6-9230-B419CFB23F20}" srcOrd="6" destOrd="0" parTransId="{E32FB950-0627-473B-915F-2BC5EB856620}" sibTransId="{DB06924B-6972-482B-B35D-3C9F2A4C208B}"/>
    <dgm:cxn modelId="{31648474-109F-4480-9B5E-2B6C3B154A8D}" srcId="{479F4310-DFA4-4548-A177-701A02139325}" destId="{02B78184-C4F1-4875-8D9B-8C335DC7AAE3}" srcOrd="4" destOrd="0" parTransId="{0D2EAC70-DBA2-4B74-A379-B5E530994D92}" sibTransId="{74E1C4E5-4C52-462A-895D-0724D5736AA5}"/>
    <dgm:cxn modelId="{223052EB-5C2E-47D5-92E2-AC21ACB6577F}" type="presOf" srcId="{02B78184-C4F1-4875-8D9B-8C335DC7AAE3}" destId="{FFE22227-AACA-4534-BB48-8C4F516155A0}" srcOrd="0" destOrd="0" presId="urn:microsoft.com/office/officeart/2005/8/layout/pyramid2"/>
    <dgm:cxn modelId="{F20A398A-C24B-4186-8C47-A2466C60918E}" srcId="{479F4310-DFA4-4548-A177-701A02139325}" destId="{8584D06A-5111-4D6F-8009-F277C0DA0B77}" srcOrd="1" destOrd="0" parTransId="{C7080437-958E-4835-86C6-EB9B87E9FDB2}" sibTransId="{102AC59E-8AED-474B-A25F-1D49D57AD328}"/>
    <dgm:cxn modelId="{801BD607-050B-4EF2-8FD4-1A46C79D7C81}" srcId="{479F4310-DFA4-4548-A177-701A02139325}" destId="{38D20D8D-0047-4930-B2DE-C9A82900B378}" srcOrd="2" destOrd="0" parTransId="{EB2DC35C-1142-42A3-BC1A-F776C06068E4}" sibTransId="{615B58C5-5A7B-4DA1-B868-58F6EC012193}"/>
    <dgm:cxn modelId="{03F14C99-6801-4E7D-A824-95C96AF6BD5C}" type="presOf" srcId="{8584D06A-5111-4D6F-8009-F277C0DA0B77}" destId="{8A12AD01-9934-400B-B1BC-C8DB0129854A}" srcOrd="0" destOrd="0" presId="urn:microsoft.com/office/officeart/2005/8/layout/pyramid2"/>
    <dgm:cxn modelId="{86E28043-D8AD-4686-A361-CD5BB29B980E}" type="presOf" srcId="{479F4310-DFA4-4548-A177-701A02139325}" destId="{B2B1534E-DA6D-4877-A70D-DFDE8E71C96D}" srcOrd="0" destOrd="0" presId="urn:microsoft.com/office/officeart/2005/8/layout/pyramid2"/>
    <dgm:cxn modelId="{4ACAED03-73A9-48CB-85B3-D0DBC583CB7B}" srcId="{479F4310-DFA4-4548-A177-701A02139325}" destId="{1890C976-836B-451B-B8B8-D292AEE18E46}" srcOrd="5" destOrd="0" parTransId="{04D7064A-EB3A-4ECE-AD22-F272EE13990D}" sibTransId="{BE986E7F-5589-4515-9979-4D3EB4C28B9E}"/>
    <dgm:cxn modelId="{88FFD284-A5AA-4DB7-8522-33EF4C46E83F}" type="presOf" srcId="{524CADB4-CE74-4661-B96A-EF534B6F1764}" destId="{53435933-6A0E-48F6-BC8B-93932D75F090}" srcOrd="0" destOrd="0" presId="urn:microsoft.com/office/officeart/2005/8/layout/pyramid2"/>
    <dgm:cxn modelId="{0067D041-BD26-44E5-8E21-23D8AF6CE478}" type="presOf" srcId="{F42943D0-80FB-4D4D-805E-FBABBF6EC623}" destId="{1BA7C148-6870-4434-AF34-D5CD003EDAC2}" srcOrd="0" destOrd="0" presId="urn:microsoft.com/office/officeart/2005/8/layout/pyramid2"/>
    <dgm:cxn modelId="{F5A7FF14-75F9-4DD1-93BD-7D3F9AFEAF10}" type="presOf" srcId="{1890C976-836B-451B-B8B8-D292AEE18E46}" destId="{E6905CD4-8B61-4722-8DCB-077376CE2435}" srcOrd="0" destOrd="0" presId="urn:microsoft.com/office/officeart/2005/8/layout/pyramid2"/>
    <dgm:cxn modelId="{0D8CCC37-A3CA-4D56-B084-8A2A1FAA14C9}" srcId="{479F4310-DFA4-4548-A177-701A02139325}" destId="{524CADB4-CE74-4661-B96A-EF534B6F1764}" srcOrd="7" destOrd="0" parTransId="{25DE7976-F446-4D65-8245-478DDE62670E}" sibTransId="{27D10C40-98F6-47A8-BAA0-DB2940F695BD}"/>
    <dgm:cxn modelId="{3E4FD736-4B0F-4D0F-83FE-6F67933C20AD}" type="presOf" srcId="{1359043C-47A3-4375-A5CF-10B170CA0BF7}" destId="{64D373F7-8AFD-47E2-907A-D80789736FE0}" srcOrd="0" destOrd="0" presId="urn:microsoft.com/office/officeart/2005/8/layout/pyramid2"/>
    <dgm:cxn modelId="{4511E444-0654-4B04-A87A-D5802713C49D}" type="presOf" srcId="{362BE2EA-2A91-48F1-BF6E-E96798A92FB9}" destId="{9C509B49-5A1A-4B69-865E-8EA253DC9611}" srcOrd="0" destOrd="0" presId="urn:microsoft.com/office/officeart/2005/8/layout/pyramid2"/>
    <dgm:cxn modelId="{D2C5E8E7-5B60-41B1-9CC1-60841CBABC99}" srcId="{479F4310-DFA4-4548-A177-701A02139325}" destId="{362BE2EA-2A91-48F1-BF6E-E96798A92FB9}" srcOrd="9" destOrd="0" parTransId="{80CE8706-C95B-4BCC-ACF9-357E827B3380}" sibTransId="{7B101DCD-A986-49A4-9ECA-1600A80B8182}"/>
    <dgm:cxn modelId="{0306B2BB-BD29-4FF6-BFB7-8F501EA1B37C}" srcId="{479F4310-DFA4-4548-A177-701A02139325}" destId="{1359043C-47A3-4375-A5CF-10B170CA0BF7}" srcOrd="0" destOrd="0" parTransId="{E9E401D4-AFDF-46FE-B13C-2DCB6959DD31}" sibTransId="{CF458529-FB42-4BE8-A65B-DC6840219149}"/>
    <dgm:cxn modelId="{C13DB381-BDD6-4A66-ACDA-97FB03401103}" type="presOf" srcId="{38D20D8D-0047-4930-B2DE-C9A82900B378}" destId="{473B12BB-F767-43B0-B9B0-9A64239DBDED}" srcOrd="0" destOrd="0" presId="urn:microsoft.com/office/officeart/2005/8/layout/pyramid2"/>
    <dgm:cxn modelId="{55BD5C5F-3EDA-4CC7-A3CC-63DA64038B55}" type="presOf" srcId="{9C384B44-0E12-48BE-8CE5-7F08ECDC0AC5}" destId="{FD6EEC13-B0A3-437E-9802-F8AA88B6C21D}" srcOrd="0" destOrd="0" presId="urn:microsoft.com/office/officeart/2005/8/layout/pyramid2"/>
    <dgm:cxn modelId="{32B23069-8670-493E-BC8C-F010958F145D}" type="presOf" srcId="{03371708-85C0-4FF6-9230-B419CFB23F20}" destId="{BDD86CEA-9A15-4782-85E4-9F4D6C9E9AC6}" srcOrd="0" destOrd="0" presId="urn:microsoft.com/office/officeart/2005/8/layout/pyramid2"/>
    <dgm:cxn modelId="{FB2908D0-74AC-4891-9BDC-414F55BC10BB}" srcId="{479F4310-DFA4-4548-A177-701A02139325}" destId="{9C384B44-0E12-48BE-8CE5-7F08ECDC0AC5}" srcOrd="3" destOrd="0" parTransId="{80B0419A-0B76-481F-890A-961FD99066D9}" sibTransId="{B5918278-64F3-4A7B-B8CA-BFA2128E81CF}"/>
    <dgm:cxn modelId="{43FDE525-5331-455A-9B99-16BCBECDAF8B}" type="presParOf" srcId="{B2B1534E-DA6D-4877-A70D-DFDE8E71C96D}" destId="{E125BCD1-A20D-4867-9ED6-DF5BD58FA586}" srcOrd="0" destOrd="0" presId="urn:microsoft.com/office/officeart/2005/8/layout/pyramid2"/>
    <dgm:cxn modelId="{97D6DDC4-894B-4719-9C25-722CF2F7D695}" type="presParOf" srcId="{B2B1534E-DA6D-4877-A70D-DFDE8E71C96D}" destId="{425C0E93-EC4E-44F7-B1A5-02309CCFF1AE}" srcOrd="1" destOrd="0" presId="urn:microsoft.com/office/officeart/2005/8/layout/pyramid2"/>
    <dgm:cxn modelId="{DAF80F97-307D-4DA3-B6E1-AE860E51E08F}" type="presParOf" srcId="{425C0E93-EC4E-44F7-B1A5-02309CCFF1AE}" destId="{64D373F7-8AFD-47E2-907A-D80789736FE0}" srcOrd="0" destOrd="0" presId="urn:microsoft.com/office/officeart/2005/8/layout/pyramid2"/>
    <dgm:cxn modelId="{E09C05BE-7497-47B9-A0AC-61D73EF8A137}" type="presParOf" srcId="{425C0E93-EC4E-44F7-B1A5-02309CCFF1AE}" destId="{50751245-6A01-4007-A143-30A2AE11189A}" srcOrd="1" destOrd="0" presId="urn:microsoft.com/office/officeart/2005/8/layout/pyramid2"/>
    <dgm:cxn modelId="{F3FD4926-DC42-4D65-920B-D43F3A420784}" type="presParOf" srcId="{425C0E93-EC4E-44F7-B1A5-02309CCFF1AE}" destId="{8A12AD01-9934-400B-B1BC-C8DB0129854A}" srcOrd="2" destOrd="0" presId="urn:microsoft.com/office/officeart/2005/8/layout/pyramid2"/>
    <dgm:cxn modelId="{FF9464A7-8079-496D-8441-97FF94350102}" type="presParOf" srcId="{425C0E93-EC4E-44F7-B1A5-02309CCFF1AE}" destId="{D1F3EC88-893D-45F6-BF55-17C6CE66AB5C}" srcOrd="3" destOrd="0" presId="urn:microsoft.com/office/officeart/2005/8/layout/pyramid2"/>
    <dgm:cxn modelId="{C77BB688-91E1-4305-B08E-E7564AF2428C}" type="presParOf" srcId="{425C0E93-EC4E-44F7-B1A5-02309CCFF1AE}" destId="{473B12BB-F767-43B0-B9B0-9A64239DBDED}" srcOrd="4" destOrd="0" presId="urn:microsoft.com/office/officeart/2005/8/layout/pyramid2"/>
    <dgm:cxn modelId="{6C0C4601-B37E-4F63-949A-85BA8CE00D11}" type="presParOf" srcId="{425C0E93-EC4E-44F7-B1A5-02309CCFF1AE}" destId="{B34122D0-BF64-4B21-8806-193EDE10763A}" srcOrd="5" destOrd="0" presId="urn:microsoft.com/office/officeart/2005/8/layout/pyramid2"/>
    <dgm:cxn modelId="{81C381CC-18D4-40C2-A0AF-DE624AC26D3B}" type="presParOf" srcId="{425C0E93-EC4E-44F7-B1A5-02309CCFF1AE}" destId="{FD6EEC13-B0A3-437E-9802-F8AA88B6C21D}" srcOrd="6" destOrd="0" presId="urn:microsoft.com/office/officeart/2005/8/layout/pyramid2"/>
    <dgm:cxn modelId="{D4E1D529-5FAD-44DF-BBC0-84D674D227E6}" type="presParOf" srcId="{425C0E93-EC4E-44F7-B1A5-02309CCFF1AE}" destId="{D71709D1-B71E-44F8-B608-96338C68BFAE}" srcOrd="7" destOrd="0" presId="urn:microsoft.com/office/officeart/2005/8/layout/pyramid2"/>
    <dgm:cxn modelId="{31DEE6B7-01C2-4FDD-8C76-30C59C2111B4}" type="presParOf" srcId="{425C0E93-EC4E-44F7-B1A5-02309CCFF1AE}" destId="{FFE22227-AACA-4534-BB48-8C4F516155A0}" srcOrd="8" destOrd="0" presId="urn:microsoft.com/office/officeart/2005/8/layout/pyramid2"/>
    <dgm:cxn modelId="{E20112B7-DC4B-44A9-8A0F-92E5363ED47A}" type="presParOf" srcId="{425C0E93-EC4E-44F7-B1A5-02309CCFF1AE}" destId="{A48D1B81-CBD4-4D49-8DA3-DEF126E834C3}" srcOrd="9" destOrd="0" presId="urn:microsoft.com/office/officeart/2005/8/layout/pyramid2"/>
    <dgm:cxn modelId="{D15ADBFE-DD6B-4F9C-94ED-13F83B39D110}" type="presParOf" srcId="{425C0E93-EC4E-44F7-B1A5-02309CCFF1AE}" destId="{E6905CD4-8B61-4722-8DCB-077376CE2435}" srcOrd="10" destOrd="0" presId="urn:microsoft.com/office/officeart/2005/8/layout/pyramid2"/>
    <dgm:cxn modelId="{A310CA44-DE2C-45B4-9022-807B67AD13CC}" type="presParOf" srcId="{425C0E93-EC4E-44F7-B1A5-02309CCFF1AE}" destId="{BDF32C68-D7BD-4EB1-A554-564EC052E111}" srcOrd="11" destOrd="0" presId="urn:microsoft.com/office/officeart/2005/8/layout/pyramid2"/>
    <dgm:cxn modelId="{ED9DB692-12AF-41BE-A5B4-B37D6CE71185}" type="presParOf" srcId="{425C0E93-EC4E-44F7-B1A5-02309CCFF1AE}" destId="{BDD86CEA-9A15-4782-85E4-9F4D6C9E9AC6}" srcOrd="12" destOrd="0" presId="urn:microsoft.com/office/officeart/2005/8/layout/pyramid2"/>
    <dgm:cxn modelId="{307F78D3-2F08-48B0-B033-98841CE3831A}" type="presParOf" srcId="{425C0E93-EC4E-44F7-B1A5-02309CCFF1AE}" destId="{522FF59C-BC63-4F6D-97F4-25164333D633}" srcOrd="13" destOrd="0" presId="urn:microsoft.com/office/officeart/2005/8/layout/pyramid2"/>
    <dgm:cxn modelId="{C0051C59-459E-49BF-B747-915F72AA7F56}" type="presParOf" srcId="{425C0E93-EC4E-44F7-B1A5-02309CCFF1AE}" destId="{53435933-6A0E-48F6-BC8B-93932D75F090}" srcOrd="14" destOrd="0" presId="urn:microsoft.com/office/officeart/2005/8/layout/pyramid2"/>
    <dgm:cxn modelId="{28CA1440-D88E-4242-9F50-0B87DFF04CBC}" type="presParOf" srcId="{425C0E93-EC4E-44F7-B1A5-02309CCFF1AE}" destId="{72E2CD13-B690-4A29-890A-0EC1C4DEC1F1}" srcOrd="15" destOrd="0" presId="urn:microsoft.com/office/officeart/2005/8/layout/pyramid2"/>
    <dgm:cxn modelId="{AC8E99F5-137D-40C6-AA65-93A13B2296D0}" type="presParOf" srcId="{425C0E93-EC4E-44F7-B1A5-02309CCFF1AE}" destId="{1BA7C148-6870-4434-AF34-D5CD003EDAC2}" srcOrd="16" destOrd="0" presId="urn:microsoft.com/office/officeart/2005/8/layout/pyramid2"/>
    <dgm:cxn modelId="{1E5AD4BA-304C-4176-BBAF-3B1B89CEBF44}" type="presParOf" srcId="{425C0E93-EC4E-44F7-B1A5-02309CCFF1AE}" destId="{29E07421-738D-4DC1-8EB6-1AA9CC618911}" srcOrd="17" destOrd="0" presId="urn:microsoft.com/office/officeart/2005/8/layout/pyramid2"/>
    <dgm:cxn modelId="{3C1D9EB4-E256-460C-8886-FDBF63962A36}" type="presParOf" srcId="{425C0E93-EC4E-44F7-B1A5-02309CCFF1AE}" destId="{9C509B49-5A1A-4B69-865E-8EA253DC9611}" srcOrd="18" destOrd="0" presId="urn:microsoft.com/office/officeart/2005/8/layout/pyramid2"/>
    <dgm:cxn modelId="{1A42711A-BF26-481F-A7FE-F981A3CBE86C}" type="presParOf" srcId="{425C0E93-EC4E-44F7-B1A5-02309CCFF1AE}" destId="{126E2317-FC1A-4879-B652-9C6E16F0BB89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7F1D3-BD93-457B-9A2D-C3C7EBBAD45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5221C-6469-43E1-9E75-14031B09348B}">
      <dgm:prSet phldrT="[Текст]"/>
      <dgm:spPr/>
      <dgm:t>
        <a:bodyPr/>
        <a:lstStyle/>
        <a:p>
          <a:r>
            <a:rPr lang="uk-UA" dirty="0" smtClean="0"/>
            <a:t>Створення умов для прояву особистості</a:t>
          </a:r>
          <a:endParaRPr lang="ru-RU" dirty="0"/>
        </a:p>
      </dgm:t>
    </dgm:pt>
    <dgm:pt modelId="{C335311E-6BD5-4138-B984-5AA52F3F3389}" type="parTrans" cxnId="{FDAFD22D-96AB-40EE-827E-67C95427A1BB}">
      <dgm:prSet/>
      <dgm:spPr/>
      <dgm:t>
        <a:bodyPr/>
        <a:lstStyle/>
        <a:p>
          <a:endParaRPr lang="ru-RU"/>
        </a:p>
      </dgm:t>
    </dgm:pt>
    <dgm:pt modelId="{AB0E4287-C0AE-4073-81B0-38354339FA22}" type="sibTrans" cxnId="{FDAFD22D-96AB-40EE-827E-67C95427A1BB}">
      <dgm:prSet/>
      <dgm:spPr/>
      <dgm:t>
        <a:bodyPr/>
        <a:lstStyle/>
        <a:p>
          <a:endParaRPr lang="ru-RU"/>
        </a:p>
      </dgm:t>
    </dgm:pt>
    <dgm:pt modelId="{B6040F08-87DA-4EF3-BEE5-3DA53E34BAF6}">
      <dgm:prSet phldrT="[Текст]"/>
      <dgm:spPr/>
      <dgm:t>
        <a:bodyPr/>
        <a:lstStyle/>
        <a:p>
          <a:r>
            <a:rPr lang="uk-UA" dirty="0" smtClean="0"/>
            <a:t>Формування </a:t>
          </a:r>
          <a:r>
            <a:rPr lang="uk-UA" dirty="0" err="1" smtClean="0"/>
            <a:t>кл.колективу</a:t>
          </a:r>
          <a:r>
            <a:rPr lang="uk-UA" dirty="0" smtClean="0"/>
            <a:t> як сприятливого середовища</a:t>
          </a:r>
          <a:endParaRPr lang="ru-RU" dirty="0"/>
        </a:p>
      </dgm:t>
    </dgm:pt>
    <dgm:pt modelId="{14131888-B798-48DB-91A8-18D4FA627EDF}" type="parTrans" cxnId="{3C02F338-3255-42C1-92C8-D87B5BD7C62B}">
      <dgm:prSet/>
      <dgm:spPr/>
      <dgm:t>
        <a:bodyPr/>
        <a:lstStyle/>
        <a:p>
          <a:endParaRPr lang="ru-RU"/>
        </a:p>
      </dgm:t>
    </dgm:pt>
    <dgm:pt modelId="{B821C2E4-6C50-4258-859F-22D476B98561}" type="sibTrans" cxnId="{3C02F338-3255-42C1-92C8-D87B5BD7C62B}">
      <dgm:prSet/>
      <dgm:spPr/>
      <dgm:t>
        <a:bodyPr/>
        <a:lstStyle/>
        <a:p>
          <a:endParaRPr lang="ru-RU"/>
        </a:p>
      </dgm:t>
    </dgm:pt>
    <dgm:pt modelId="{31587AF5-1D24-4522-B97F-C668DCBB0B4B}">
      <dgm:prSet phldrT="[Текст]"/>
      <dgm:spPr/>
      <dgm:t>
        <a:bodyPr/>
        <a:lstStyle/>
        <a:p>
          <a:r>
            <a:rPr lang="uk-UA" dirty="0" smtClean="0"/>
            <a:t>Збагачення знань про суспільство, людину, історію країни</a:t>
          </a:r>
          <a:endParaRPr lang="ru-RU" dirty="0"/>
        </a:p>
      </dgm:t>
    </dgm:pt>
    <dgm:pt modelId="{9D8CBE5E-F22C-4FEA-A679-B7E97530AFF7}" type="parTrans" cxnId="{E9C533E3-0760-4D19-9292-10BC554E9716}">
      <dgm:prSet/>
      <dgm:spPr/>
      <dgm:t>
        <a:bodyPr/>
        <a:lstStyle/>
        <a:p>
          <a:endParaRPr lang="ru-RU"/>
        </a:p>
      </dgm:t>
    </dgm:pt>
    <dgm:pt modelId="{855ECE98-043F-44F1-A42A-6EEB1EF31EDE}" type="sibTrans" cxnId="{E9C533E3-0760-4D19-9292-10BC554E9716}">
      <dgm:prSet/>
      <dgm:spPr/>
      <dgm:t>
        <a:bodyPr/>
        <a:lstStyle/>
        <a:p>
          <a:endParaRPr lang="ru-RU"/>
        </a:p>
      </dgm:t>
    </dgm:pt>
    <dgm:pt modelId="{C611385E-2D87-49E5-9A9C-6ECDC9DB9029}">
      <dgm:prSet phldrT="[Текст]"/>
      <dgm:spPr/>
      <dgm:t>
        <a:bodyPr/>
        <a:lstStyle/>
        <a:p>
          <a:r>
            <a:rPr lang="uk-UA" dirty="0" smtClean="0"/>
            <a:t>Формування патріотичного почуття</a:t>
          </a:r>
          <a:endParaRPr lang="ru-RU" dirty="0"/>
        </a:p>
      </dgm:t>
    </dgm:pt>
    <dgm:pt modelId="{6625E1B1-F9F4-4B03-84AF-CB67A0CA6B4B}" type="parTrans" cxnId="{0112F5C1-5879-41A7-99B2-D82D9F22A488}">
      <dgm:prSet/>
      <dgm:spPr/>
      <dgm:t>
        <a:bodyPr/>
        <a:lstStyle/>
        <a:p>
          <a:endParaRPr lang="ru-RU"/>
        </a:p>
      </dgm:t>
    </dgm:pt>
    <dgm:pt modelId="{D268E5A7-8411-40BA-A3B4-988C8835E961}" type="sibTrans" cxnId="{0112F5C1-5879-41A7-99B2-D82D9F22A488}">
      <dgm:prSet/>
      <dgm:spPr/>
      <dgm:t>
        <a:bodyPr/>
        <a:lstStyle/>
        <a:p>
          <a:endParaRPr lang="ru-RU"/>
        </a:p>
      </dgm:t>
    </dgm:pt>
    <dgm:pt modelId="{A3A782B6-1390-47CA-ABEB-E81872A6E11E}">
      <dgm:prSet phldrT="[Текст]"/>
      <dgm:spPr/>
      <dgm:t>
        <a:bodyPr/>
        <a:lstStyle/>
        <a:p>
          <a:r>
            <a:rPr lang="uk-UA" dirty="0" smtClean="0"/>
            <a:t>Формування емоційної сфери і ціннісних стосунків школярів</a:t>
          </a:r>
          <a:endParaRPr lang="ru-RU" dirty="0"/>
        </a:p>
      </dgm:t>
    </dgm:pt>
    <dgm:pt modelId="{62514D7A-3D59-40A4-8CDE-F97E19F0039D}" type="parTrans" cxnId="{307D2667-A13B-4178-A4BB-55BF970366D3}">
      <dgm:prSet/>
      <dgm:spPr/>
      <dgm:t>
        <a:bodyPr/>
        <a:lstStyle/>
        <a:p>
          <a:endParaRPr lang="ru-RU"/>
        </a:p>
      </dgm:t>
    </dgm:pt>
    <dgm:pt modelId="{FF828AA2-B4DA-4EFE-8A17-A4BC437132FA}" type="sibTrans" cxnId="{307D2667-A13B-4178-A4BB-55BF970366D3}">
      <dgm:prSet/>
      <dgm:spPr/>
      <dgm:t>
        <a:bodyPr/>
        <a:lstStyle/>
        <a:p>
          <a:endParaRPr lang="ru-RU"/>
        </a:p>
      </dgm:t>
    </dgm:pt>
    <dgm:pt modelId="{1E12276F-E7AD-42E6-BCF2-232C5C39D3A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uk-UA" sz="2400" u="sng" dirty="0" smtClean="0">
              <a:solidFill>
                <a:srgbClr val="002060"/>
              </a:solidFill>
            </a:rPr>
            <a:t>Виховна мета</a:t>
          </a:r>
          <a:endParaRPr lang="ru-RU" sz="2400" u="sng" dirty="0">
            <a:solidFill>
              <a:srgbClr val="002060"/>
            </a:solidFill>
          </a:endParaRPr>
        </a:p>
      </dgm:t>
    </dgm:pt>
    <dgm:pt modelId="{EED3698A-CC01-4D91-8919-A1EF92182F0E}" type="parTrans" cxnId="{C53DFB70-E602-4180-A86A-EF5EB36E8C69}">
      <dgm:prSet/>
      <dgm:spPr/>
      <dgm:t>
        <a:bodyPr/>
        <a:lstStyle/>
        <a:p>
          <a:endParaRPr lang="ru-RU"/>
        </a:p>
      </dgm:t>
    </dgm:pt>
    <dgm:pt modelId="{FB152248-C8E3-4033-AC9F-CE7B0EB23609}" type="sibTrans" cxnId="{C53DFB70-E602-4180-A86A-EF5EB36E8C69}">
      <dgm:prSet/>
      <dgm:spPr/>
      <dgm:t>
        <a:bodyPr/>
        <a:lstStyle/>
        <a:p>
          <a:endParaRPr lang="ru-RU"/>
        </a:p>
      </dgm:t>
    </dgm:pt>
    <dgm:pt modelId="{14044304-377B-412B-9FF3-5D09C83C1AA2}" type="pres">
      <dgm:prSet presAssocID="{36E7F1D3-BD93-457B-9A2D-C3C7EBBAD4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ECA75-92FF-40C7-ABD5-6555A71C89AB}" type="pres">
      <dgm:prSet presAssocID="{A3A782B6-1390-47CA-ABEB-E81872A6E11E}" presName="Name8" presStyleCnt="0"/>
      <dgm:spPr/>
    </dgm:pt>
    <dgm:pt modelId="{9AF48DFD-2C20-4572-A544-B55837EF727F}" type="pres">
      <dgm:prSet presAssocID="{A3A782B6-1390-47CA-ABEB-E81872A6E11E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6DAAD-FB00-4A54-991E-83E6D7588491}" type="pres">
      <dgm:prSet presAssocID="{A3A782B6-1390-47CA-ABEB-E81872A6E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93B4B-C2E9-4C0D-A112-46D70B2C4409}" type="pres">
      <dgm:prSet presAssocID="{F0D5221C-6469-43E1-9E75-14031B09348B}" presName="Name8" presStyleCnt="0"/>
      <dgm:spPr/>
    </dgm:pt>
    <dgm:pt modelId="{37A989DF-72B5-43CE-AD68-23553FC05661}" type="pres">
      <dgm:prSet presAssocID="{F0D5221C-6469-43E1-9E75-14031B09348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1162A-2B06-4432-9C71-653FDF20A5DB}" type="pres">
      <dgm:prSet presAssocID="{F0D5221C-6469-43E1-9E75-14031B0934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1CD3B-9E6E-4B5E-9DE3-4CB45D4DFDEE}" type="pres">
      <dgm:prSet presAssocID="{B6040F08-87DA-4EF3-BEE5-3DA53E34BAF6}" presName="Name8" presStyleCnt="0"/>
      <dgm:spPr/>
    </dgm:pt>
    <dgm:pt modelId="{BEBA5851-9C41-42BF-9439-F9C923D037B8}" type="pres">
      <dgm:prSet presAssocID="{B6040F08-87DA-4EF3-BEE5-3DA53E34BAF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737B-4D4D-4C20-92DA-C4F38426B0CF}" type="pres">
      <dgm:prSet presAssocID="{B6040F08-87DA-4EF3-BEE5-3DA53E34B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19959-A183-4932-8F84-F838F709584A}" type="pres">
      <dgm:prSet presAssocID="{31587AF5-1D24-4522-B97F-C668DCBB0B4B}" presName="Name8" presStyleCnt="0"/>
      <dgm:spPr/>
    </dgm:pt>
    <dgm:pt modelId="{80C17091-6B57-47FE-8733-3D9ABB48B559}" type="pres">
      <dgm:prSet presAssocID="{31587AF5-1D24-4522-B97F-C668DCBB0B4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354A-A465-4CBE-A1CD-D6DF7052D516}" type="pres">
      <dgm:prSet presAssocID="{31587AF5-1D24-4522-B97F-C668DCBB0B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772D5-AF6F-49C6-A5F5-89CBB4C5DAD9}" type="pres">
      <dgm:prSet presAssocID="{C611385E-2D87-49E5-9A9C-6ECDC9DB9029}" presName="Name8" presStyleCnt="0"/>
      <dgm:spPr/>
    </dgm:pt>
    <dgm:pt modelId="{CDE3661D-7CAB-4D8E-8076-2A55ABDD3E58}" type="pres">
      <dgm:prSet presAssocID="{C611385E-2D87-49E5-9A9C-6ECDC9DB902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968E-F181-4983-B2BF-E3A703F68AAA}" type="pres">
      <dgm:prSet presAssocID="{C611385E-2D87-49E5-9A9C-6ECDC9DB90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F4AC-C62B-4745-A937-86B74655737E}" type="pres">
      <dgm:prSet presAssocID="{1E12276F-E7AD-42E6-BCF2-232C5C39D3A6}" presName="Name8" presStyleCnt="0"/>
      <dgm:spPr/>
    </dgm:pt>
    <dgm:pt modelId="{68800E4D-A0F4-472D-9507-5CE2C8458E2E}" type="pres">
      <dgm:prSet presAssocID="{1E12276F-E7AD-42E6-BCF2-232C5C39D3A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F8D49-2B85-4F97-B909-C2C2EB331822}" type="pres">
      <dgm:prSet presAssocID="{1E12276F-E7AD-42E6-BCF2-232C5C39D3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EB332-DC0A-4FA5-B536-4B732662B6A0}" type="presOf" srcId="{C611385E-2D87-49E5-9A9C-6ECDC9DB9029}" destId="{CDE3661D-7CAB-4D8E-8076-2A55ABDD3E58}" srcOrd="0" destOrd="0" presId="urn:microsoft.com/office/officeart/2005/8/layout/pyramid3"/>
    <dgm:cxn modelId="{385C1E8D-3313-40FB-8AD6-B3CFB463171B}" type="presOf" srcId="{B6040F08-87DA-4EF3-BEE5-3DA53E34BAF6}" destId="{BEBA5851-9C41-42BF-9439-F9C923D037B8}" srcOrd="0" destOrd="0" presId="urn:microsoft.com/office/officeart/2005/8/layout/pyramid3"/>
    <dgm:cxn modelId="{0C9D59EE-B7F4-42B7-B74A-31544EBB0773}" type="presOf" srcId="{B6040F08-87DA-4EF3-BEE5-3DA53E34BAF6}" destId="{5405737B-4D4D-4C20-92DA-C4F38426B0CF}" srcOrd="1" destOrd="0" presId="urn:microsoft.com/office/officeart/2005/8/layout/pyramid3"/>
    <dgm:cxn modelId="{3FDBEFD6-2793-4118-8439-B3F1580BBE74}" type="presOf" srcId="{31587AF5-1D24-4522-B97F-C668DCBB0B4B}" destId="{80C17091-6B57-47FE-8733-3D9ABB48B559}" srcOrd="0" destOrd="0" presId="urn:microsoft.com/office/officeart/2005/8/layout/pyramid3"/>
    <dgm:cxn modelId="{B9479F59-7E8E-46C4-9E05-B1ABB396DBE4}" type="presOf" srcId="{1E12276F-E7AD-42E6-BCF2-232C5C39D3A6}" destId="{980F8D49-2B85-4F97-B909-C2C2EB331822}" srcOrd="1" destOrd="0" presId="urn:microsoft.com/office/officeart/2005/8/layout/pyramid3"/>
    <dgm:cxn modelId="{E9C533E3-0760-4D19-9292-10BC554E9716}" srcId="{36E7F1D3-BD93-457B-9A2D-C3C7EBBAD457}" destId="{31587AF5-1D24-4522-B97F-C668DCBB0B4B}" srcOrd="3" destOrd="0" parTransId="{9D8CBE5E-F22C-4FEA-A679-B7E97530AFF7}" sibTransId="{855ECE98-043F-44F1-A42A-6EEB1EF31EDE}"/>
    <dgm:cxn modelId="{307D2667-A13B-4178-A4BB-55BF970366D3}" srcId="{36E7F1D3-BD93-457B-9A2D-C3C7EBBAD457}" destId="{A3A782B6-1390-47CA-ABEB-E81872A6E11E}" srcOrd="0" destOrd="0" parTransId="{62514D7A-3D59-40A4-8CDE-F97E19F0039D}" sibTransId="{FF828AA2-B4DA-4EFE-8A17-A4BC437132FA}"/>
    <dgm:cxn modelId="{25C1FA0C-90F3-4158-9F45-D45E4731A549}" type="presOf" srcId="{F0D5221C-6469-43E1-9E75-14031B09348B}" destId="{37A989DF-72B5-43CE-AD68-23553FC05661}" srcOrd="0" destOrd="0" presId="urn:microsoft.com/office/officeart/2005/8/layout/pyramid3"/>
    <dgm:cxn modelId="{EB98D4DB-DF62-4B6D-9CDB-5821C856B04E}" type="presOf" srcId="{A3A782B6-1390-47CA-ABEB-E81872A6E11E}" destId="{9AF48DFD-2C20-4572-A544-B55837EF727F}" srcOrd="0" destOrd="0" presId="urn:microsoft.com/office/officeart/2005/8/layout/pyramid3"/>
    <dgm:cxn modelId="{90988DAD-7A2D-464B-8FA9-4C7C4E68E3CB}" type="presOf" srcId="{C611385E-2D87-49E5-9A9C-6ECDC9DB9029}" destId="{EF4D968E-F181-4983-B2BF-E3A703F68AAA}" srcOrd="1" destOrd="0" presId="urn:microsoft.com/office/officeart/2005/8/layout/pyramid3"/>
    <dgm:cxn modelId="{38431462-73FF-495B-8DA8-88E1D38264D1}" type="presOf" srcId="{F0D5221C-6469-43E1-9E75-14031B09348B}" destId="{0841162A-2B06-4432-9C71-653FDF20A5DB}" srcOrd="1" destOrd="0" presId="urn:microsoft.com/office/officeart/2005/8/layout/pyramid3"/>
    <dgm:cxn modelId="{B6440512-B0D5-47AC-A632-FFCCB9E5BBB4}" type="presOf" srcId="{1E12276F-E7AD-42E6-BCF2-232C5C39D3A6}" destId="{68800E4D-A0F4-472D-9507-5CE2C8458E2E}" srcOrd="0" destOrd="0" presId="urn:microsoft.com/office/officeart/2005/8/layout/pyramid3"/>
    <dgm:cxn modelId="{C53DFB70-E602-4180-A86A-EF5EB36E8C69}" srcId="{36E7F1D3-BD93-457B-9A2D-C3C7EBBAD457}" destId="{1E12276F-E7AD-42E6-BCF2-232C5C39D3A6}" srcOrd="5" destOrd="0" parTransId="{EED3698A-CC01-4D91-8919-A1EF92182F0E}" sibTransId="{FB152248-C8E3-4033-AC9F-CE7B0EB23609}"/>
    <dgm:cxn modelId="{4822C68A-B6E9-443F-99BA-F0C56912412D}" type="presOf" srcId="{36E7F1D3-BD93-457B-9A2D-C3C7EBBAD457}" destId="{14044304-377B-412B-9FF3-5D09C83C1AA2}" srcOrd="0" destOrd="0" presId="urn:microsoft.com/office/officeart/2005/8/layout/pyramid3"/>
    <dgm:cxn modelId="{0112F5C1-5879-41A7-99B2-D82D9F22A488}" srcId="{36E7F1D3-BD93-457B-9A2D-C3C7EBBAD457}" destId="{C611385E-2D87-49E5-9A9C-6ECDC9DB9029}" srcOrd="4" destOrd="0" parTransId="{6625E1B1-F9F4-4B03-84AF-CB67A0CA6B4B}" sibTransId="{D268E5A7-8411-40BA-A3B4-988C8835E961}"/>
    <dgm:cxn modelId="{1060EEB3-F382-4654-BDE5-5250106B5A1B}" type="presOf" srcId="{A3A782B6-1390-47CA-ABEB-E81872A6E11E}" destId="{BFA6DAAD-FB00-4A54-991E-83E6D7588491}" srcOrd="1" destOrd="0" presId="urn:microsoft.com/office/officeart/2005/8/layout/pyramid3"/>
    <dgm:cxn modelId="{FDAFD22D-96AB-40EE-827E-67C95427A1BB}" srcId="{36E7F1D3-BD93-457B-9A2D-C3C7EBBAD457}" destId="{F0D5221C-6469-43E1-9E75-14031B09348B}" srcOrd="1" destOrd="0" parTransId="{C335311E-6BD5-4138-B984-5AA52F3F3389}" sibTransId="{AB0E4287-C0AE-4073-81B0-38354339FA22}"/>
    <dgm:cxn modelId="{A8256632-F3FF-4734-80C9-09B642EC7F8C}" type="presOf" srcId="{31587AF5-1D24-4522-B97F-C668DCBB0B4B}" destId="{DC0A354A-A465-4CBE-A1CD-D6DF7052D516}" srcOrd="1" destOrd="0" presId="urn:microsoft.com/office/officeart/2005/8/layout/pyramid3"/>
    <dgm:cxn modelId="{3C02F338-3255-42C1-92C8-D87B5BD7C62B}" srcId="{36E7F1D3-BD93-457B-9A2D-C3C7EBBAD457}" destId="{B6040F08-87DA-4EF3-BEE5-3DA53E34BAF6}" srcOrd="2" destOrd="0" parTransId="{14131888-B798-48DB-91A8-18D4FA627EDF}" sibTransId="{B821C2E4-6C50-4258-859F-22D476B98561}"/>
    <dgm:cxn modelId="{16E51C00-A465-4593-9366-6C0D404B9E8E}" type="presParOf" srcId="{14044304-377B-412B-9FF3-5D09C83C1AA2}" destId="{AEFECA75-92FF-40C7-ABD5-6555A71C89AB}" srcOrd="0" destOrd="0" presId="urn:microsoft.com/office/officeart/2005/8/layout/pyramid3"/>
    <dgm:cxn modelId="{5FA635CE-A2D7-48AD-9EF3-0A93B5BBCE54}" type="presParOf" srcId="{AEFECA75-92FF-40C7-ABD5-6555A71C89AB}" destId="{9AF48DFD-2C20-4572-A544-B55837EF727F}" srcOrd="0" destOrd="0" presId="urn:microsoft.com/office/officeart/2005/8/layout/pyramid3"/>
    <dgm:cxn modelId="{9DC4EA12-C046-4A9C-A829-4D592D59CB0A}" type="presParOf" srcId="{AEFECA75-92FF-40C7-ABD5-6555A71C89AB}" destId="{BFA6DAAD-FB00-4A54-991E-83E6D7588491}" srcOrd="1" destOrd="0" presId="urn:microsoft.com/office/officeart/2005/8/layout/pyramid3"/>
    <dgm:cxn modelId="{AF64B397-DB97-41A5-AEF0-A3E04DA2B210}" type="presParOf" srcId="{14044304-377B-412B-9FF3-5D09C83C1AA2}" destId="{38193B4B-C2E9-4C0D-A112-46D70B2C4409}" srcOrd="1" destOrd="0" presId="urn:microsoft.com/office/officeart/2005/8/layout/pyramid3"/>
    <dgm:cxn modelId="{B91DD3F1-6FFF-4E2D-9353-C0E4C0B352EE}" type="presParOf" srcId="{38193B4B-C2E9-4C0D-A112-46D70B2C4409}" destId="{37A989DF-72B5-43CE-AD68-23553FC05661}" srcOrd="0" destOrd="0" presId="urn:microsoft.com/office/officeart/2005/8/layout/pyramid3"/>
    <dgm:cxn modelId="{283891DF-B61B-4249-8BBA-DF6BA4AF612C}" type="presParOf" srcId="{38193B4B-C2E9-4C0D-A112-46D70B2C4409}" destId="{0841162A-2B06-4432-9C71-653FDF20A5DB}" srcOrd="1" destOrd="0" presId="urn:microsoft.com/office/officeart/2005/8/layout/pyramid3"/>
    <dgm:cxn modelId="{64E0E74D-2D1F-4E5E-B691-49FAED0604E6}" type="presParOf" srcId="{14044304-377B-412B-9FF3-5D09C83C1AA2}" destId="{7BC1CD3B-9E6E-4B5E-9DE3-4CB45D4DFDEE}" srcOrd="2" destOrd="0" presId="urn:microsoft.com/office/officeart/2005/8/layout/pyramid3"/>
    <dgm:cxn modelId="{98565B62-1852-4880-9AF1-17F265C084B2}" type="presParOf" srcId="{7BC1CD3B-9E6E-4B5E-9DE3-4CB45D4DFDEE}" destId="{BEBA5851-9C41-42BF-9439-F9C923D037B8}" srcOrd="0" destOrd="0" presId="urn:microsoft.com/office/officeart/2005/8/layout/pyramid3"/>
    <dgm:cxn modelId="{53191F99-A78A-4210-80D4-717B85B04F65}" type="presParOf" srcId="{7BC1CD3B-9E6E-4B5E-9DE3-4CB45D4DFDEE}" destId="{5405737B-4D4D-4C20-92DA-C4F38426B0CF}" srcOrd="1" destOrd="0" presId="urn:microsoft.com/office/officeart/2005/8/layout/pyramid3"/>
    <dgm:cxn modelId="{40A40E75-2A1A-4747-AB2A-AF9E59D18F18}" type="presParOf" srcId="{14044304-377B-412B-9FF3-5D09C83C1AA2}" destId="{66519959-A183-4932-8F84-F838F709584A}" srcOrd="3" destOrd="0" presId="urn:microsoft.com/office/officeart/2005/8/layout/pyramid3"/>
    <dgm:cxn modelId="{C946C606-7487-49AB-B941-F653333719ED}" type="presParOf" srcId="{66519959-A183-4932-8F84-F838F709584A}" destId="{80C17091-6B57-47FE-8733-3D9ABB48B559}" srcOrd="0" destOrd="0" presId="urn:microsoft.com/office/officeart/2005/8/layout/pyramid3"/>
    <dgm:cxn modelId="{D09EEE7E-4EC6-4D76-91F0-1A62A2F7538A}" type="presParOf" srcId="{66519959-A183-4932-8F84-F838F709584A}" destId="{DC0A354A-A465-4CBE-A1CD-D6DF7052D516}" srcOrd="1" destOrd="0" presId="urn:microsoft.com/office/officeart/2005/8/layout/pyramid3"/>
    <dgm:cxn modelId="{1BDBC822-A731-4612-B0E4-B8FA1E53CEC7}" type="presParOf" srcId="{14044304-377B-412B-9FF3-5D09C83C1AA2}" destId="{C05772D5-AF6F-49C6-A5F5-89CBB4C5DAD9}" srcOrd="4" destOrd="0" presId="urn:microsoft.com/office/officeart/2005/8/layout/pyramid3"/>
    <dgm:cxn modelId="{CDC19478-4446-41B6-87CA-6DAD1E89BBEF}" type="presParOf" srcId="{C05772D5-AF6F-49C6-A5F5-89CBB4C5DAD9}" destId="{CDE3661D-7CAB-4D8E-8076-2A55ABDD3E58}" srcOrd="0" destOrd="0" presId="urn:microsoft.com/office/officeart/2005/8/layout/pyramid3"/>
    <dgm:cxn modelId="{E2E29258-ED45-4A7D-A37E-5C9CD80E3A9E}" type="presParOf" srcId="{C05772D5-AF6F-49C6-A5F5-89CBB4C5DAD9}" destId="{EF4D968E-F181-4983-B2BF-E3A703F68AAA}" srcOrd="1" destOrd="0" presId="urn:microsoft.com/office/officeart/2005/8/layout/pyramid3"/>
    <dgm:cxn modelId="{BCABA3C9-C705-4FF0-9475-75AF38376EB4}" type="presParOf" srcId="{14044304-377B-412B-9FF3-5D09C83C1AA2}" destId="{00B2F4AC-C62B-4745-A937-86B74655737E}" srcOrd="5" destOrd="0" presId="urn:microsoft.com/office/officeart/2005/8/layout/pyramid3"/>
    <dgm:cxn modelId="{8FC16175-615D-4D9D-928F-3082D7F0F781}" type="presParOf" srcId="{00B2F4AC-C62B-4745-A937-86B74655737E}" destId="{68800E4D-A0F4-472D-9507-5CE2C8458E2E}" srcOrd="0" destOrd="0" presId="urn:microsoft.com/office/officeart/2005/8/layout/pyramid3"/>
    <dgm:cxn modelId="{D33A576D-2378-4591-B69E-4C742D8CEC36}" type="presParOf" srcId="{00B2F4AC-C62B-4745-A937-86B74655737E}" destId="{980F8D49-2B85-4F97-B909-C2C2EB331822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12DDEF-8142-403E-B224-58101E248B86}">
      <dsp:nvSpPr>
        <dsp:cNvPr id="0" name=""/>
        <dsp:cNvSpPr/>
      </dsp:nvSpPr>
      <dsp:spPr>
        <a:xfrm>
          <a:off x="4037620" y="3083439"/>
          <a:ext cx="3162288" cy="365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42"/>
              </a:lnTo>
              <a:lnTo>
                <a:pt x="3162288" y="182942"/>
              </a:lnTo>
              <a:lnTo>
                <a:pt x="3162288" y="36588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8609-5321-4390-9FD1-6AB136F04F76}">
      <dsp:nvSpPr>
        <dsp:cNvPr id="0" name=""/>
        <dsp:cNvSpPr/>
      </dsp:nvSpPr>
      <dsp:spPr>
        <a:xfrm>
          <a:off x="4037620" y="3083439"/>
          <a:ext cx="1054096" cy="365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42"/>
              </a:lnTo>
              <a:lnTo>
                <a:pt x="1054096" y="182942"/>
              </a:lnTo>
              <a:lnTo>
                <a:pt x="1054096" y="36588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5F48C-51E4-4045-A7AF-E1EB40520910}">
      <dsp:nvSpPr>
        <dsp:cNvPr id="0" name=""/>
        <dsp:cNvSpPr/>
      </dsp:nvSpPr>
      <dsp:spPr>
        <a:xfrm>
          <a:off x="2983523" y="3083439"/>
          <a:ext cx="1054096" cy="365884"/>
        </a:xfrm>
        <a:custGeom>
          <a:avLst/>
          <a:gdLst/>
          <a:ahLst/>
          <a:cxnLst/>
          <a:rect l="0" t="0" r="0" b="0"/>
          <a:pathLst>
            <a:path>
              <a:moveTo>
                <a:pt x="1054096" y="0"/>
              </a:moveTo>
              <a:lnTo>
                <a:pt x="1054096" y="182942"/>
              </a:lnTo>
              <a:lnTo>
                <a:pt x="0" y="182942"/>
              </a:lnTo>
              <a:lnTo>
                <a:pt x="0" y="36588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B852D-CAAA-47FB-B9B6-56297FF855DD}">
      <dsp:nvSpPr>
        <dsp:cNvPr id="0" name=""/>
        <dsp:cNvSpPr/>
      </dsp:nvSpPr>
      <dsp:spPr>
        <a:xfrm>
          <a:off x="875331" y="3083439"/>
          <a:ext cx="3162288" cy="365884"/>
        </a:xfrm>
        <a:custGeom>
          <a:avLst/>
          <a:gdLst/>
          <a:ahLst/>
          <a:cxnLst/>
          <a:rect l="0" t="0" r="0" b="0"/>
          <a:pathLst>
            <a:path>
              <a:moveTo>
                <a:pt x="3162288" y="0"/>
              </a:moveTo>
              <a:lnTo>
                <a:pt x="3162288" y="182942"/>
              </a:lnTo>
              <a:lnTo>
                <a:pt x="0" y="182942"/>
              </a:lnTo>
              <a:lnTo>
                <a:pt x="0" y="36588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640D1-1A7C-42EA-9DEC-57FA6FDA4892}">
      <dsp:nvSpPr>
        <dsp:cNvPr id="0" name=""/>
        <dsp:cNvSpPr/>
      </dsp:nvSpPr>
      <dsp:spPr>
        <a:xfrm>
          <a:off x="2880318" y="451125"/>
          <a:ext cx="2314603" cy="2632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Функції програми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880318" y="451125"/>
        <a:ext cx="2314603" cy="2632313"/>
      </dsp:txXfrm>
    </dsp:sp>
    <dsp:sp modelId="{771600F2-5DB9-419A-BA76-521DB50F022F}">
      <dsp:nvSpPr>
        <dsp:cNvPr id="0" name=""/>
        <dsp:cNvSpPr/>
      </dsp:nvSpPr>
      <dsp:spPr>
        <a:xfrm>
          <a:off x="4177" y="3449323"/>
          <a:ext cx="1742307" cy="871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Освітня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177" y="3449323"/>
        <a:ext cx="1742307" cy="871153"/>
      </dsp:txXfrm>
    </dsp:sp>
    <dsp:sp modelId="{E527CBFA-A125-445A-B3B3-D7F7A27F0329}">
      <dsp:nvSpPr>
        <dsp:cNvPr id="0" name=""/>
        <dsp:cNvSpPr/>
      </dsp:nvSpPr>
      <dsp:spPr>
        <a:xfrm>
          <a:off x="2112369" y="3449323"/>
          <a:ext cx="1742307" cy="871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Формуюча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112369" y="3449323"/>
        <a:ext cx="1742307" cy="871153"/>
      </dsp:txXfrm>
    </dsp:sp>
    <dsp:sp modelId="{E9FC520F-B0D2-4622-9B7C-3B346E18D9C7}">
      <dsp:nvSpPr>
        <dsp:cNvPr id="0" name=""/>
        <dsp:cNvSpPr/>
      </dsp:nvSpPr>
      <dsp:spPr>
        <a:xfrm>
          <a:off x="4220562" y="3449323"/>
          <a:ext cx="1742307" cy="871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Орієнтуюча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20562" y="3449323"/>
        <a:ext cx="1742307" cy="871153"/>
      </dsp:txXfrm>
    </dsp:sp>
    <dsp:sp modelId="{6E78077C-6A77-4719-B74B-9C1472F2E421}">
      <dsp:nvSpPr>
        <dsp:cNvPr id="0" name=""/>
        <dsp:cNvSpPr/>
      </dsp:nvSpPr>
      <dsp:spPr>
        <a:xfrm>
          <a:off x="6328754" y="3449323"/>
          <a:ext cx="1742307" cy="871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Спрямовуюча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28754" y="3449323"/>
        <a:ext cx="1742307" cy="8711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A1B4D-1B70-434E-BD72-3752F8AF0083}">
      <dsp:nvSpPr>
        <dsp:cNvPr id="0" name=""/>
        <dsp:cNvSpPr/>
      </dsp:nvSpPr>
      <dsp:spPr>
        <a:xfrm>
          <a:off x="2202432" y="1526976"/>
          <a:ext cx="3804046" cy="38040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Компоненти</a:t>
          </a:r>
          <a:endParaRPr lang="ru-RU" sz="3600" kern="1200" dirty="0"/>
        </a:p>
      </dsp:txBody>
      <dsp:txXfrm>
        <a:off x="2202432" y="1526976"/>
        <a:ext cx="3804046" cy="3804046"/>
      </dsp:txXfrm>
    </dsp:sp>
    <dsp:sp modelId="{EDE2C613-0D0F-4BCA-BACE-32DECE54F1A1}">
      <dsp:nvSpPr>
        <dsp:cNvPr id="0" name=""/>
        <dsp:cNvSpPr/>
      </dsp:nvSpPr>
      <dsp:spPr>
        <a:xfrm>
          <a:off x="3153444" y="679"/>
          <a:ext cx="1902023" cy="1902023"/>
        </a:xfrm>
        <a:prstGeom prst="ellipse">
          <a:avLst/>
        </a:prstGeom>
        <a:solidFill>
          <a:srgbClr val="E1098A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цільовий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3444" y="679"/>
        <a:ext cx="1902023" cy="1902023"/>
      </dsp:txXfrm>
    </dsp:sp>
    <dsp:sp modelId="{C1AFD670-332E-49EA-B345-E84EB928A95C}">
      <dsp:nvSpPr>
        <dsp:cNvPr id="0" name=""/>
        <dsp:cNvSpPr/>
      </dsp:nvSpPr>
      <dsp:spPr>
        <a:xfrm>
          <a:off x="5630753" y="2477988"/>
          <a:ext cx="1902023" cy="1902023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змістовний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0753" y="2477988"/>
        <a:ext cx="1902023" cy="1902023"/>
      </dsp:txXfrm>
    </dsp:sp>
    <dsp:sp modelId="{3F810F71-36B4-45C5-BA86-70CDA51CC897}">
      <dsp:nvSpPr>
        <dsp:cNvPr id="0" name=""/>
        <dsp:cNvSpPr/>
      </dsp:nvSpPr>
      <dsp:spPr>
        <a:xfrm>
          <a:off x="3153444" y="4955297"/>
          <a:ext cx="1902023" cy="190202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аналітичній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3444" y="4955297"/>
        <a:ext cx="1902023" cy="1902023"/>
      </dsp:txXfrm>
    </dsp:sp>
    <dsp:sp modelId="{609DDC0F-0034-4692-9CA6-F44FAEA77ABC}">
      <dsp:nvSpPr>
        <dsp:cNvPr id="0" name=""/>
        <dsp:cNvSpPr/>
      </dsp:nvSpPr>
      <dsp:spPr>
        <a:xfrm>
          <a:off x="676135" y="2477988"/>
          <a:ext cx="1902023" cy="190202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Організаційно-діяльнісний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135" y="2477988"/>
        <a:ext cx="1902023" cy="19020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25BCD1-A20D-4867-9ED6-DF5BD58FA586}">
      <dsp:nvSpPr>
        <dsp:cNvPr id="0" name=""/>
        <dsp:cNvSpPr/>
      </dsp:nvSpPr>
      <dsp:spPr>
        <a:xfrm>
          <a:off x="832683" y="0"/>
          <a:ext cx="4846638" cy="4846638"/>
        </a:xfrm>
        <a:prstGeom prst="triangle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373F7-8AFD-47E2-907A-D80789736FE0}">
      <dsp:nvSpPr>
        <dsp:cNvPr id="0" name=""/>
        <dsp:cNvSpPr/>
      </dsp:nvSpPr>
      <dsp:spPr>
        <a:xfrm>
          <a:off x="3256002" y="485137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Аналіз результатів</a:t>
          </a:r>
          <a:endParaRPr lang="ru-RU" sz="1400" kern="1200" dirty="0"/>
        </a:p>
      </dsp:txBody>
      <dsp:txXfrm>
        <a:off x="3256002" y="485137"/>
        <a:ext cx="3150314" cy="344565"/>
      </dsp:txXfrm>
    </dsp:sp>
    <dsp:sp modelId="{8A12AD01-9934-400B-B1BC-C8DB0129854A}">
      <dsp:nvSpPr>
        <dsp:cNvPr id="0" name=""/>
        <dsp:cNvSpPr/>
      </dsp:nvSpPr>
      <dsp:spPr>
        <a:xfrm>
          <a:off x="3256002" y="872773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Проведення кл. години</a:t>
          </a:r>
          <a:endParaRPr lang="ru-RU" sz="1400" kern="1200" dirty="0"/>
        </a:p>
      </dsp:txBody>
      <dsp:txXfrm>
        <a:off x="3256002" y="872773"/>
        <a:ext cx="3150314" cy="344565"/>
      </dsp:txXfrm>
    </dsp:sp>
    <dsp:sp modelId="{473B12BB-F767-43B0-B9B0-9A64239DBDED}">
      <dsp:nvSpPr>
        <dsp:cNvPr id="0" name=""/>
        <dsp:cNvSpPr/>
      </dsp:nvSpPr>
      <dsp:spPr>
        <a:xfrm>
          <a:off x="3256002" y="1260409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Розподіл завдань</a:t>
          </a:r>
          <a:endParaRPr lang="ru-RU" sz="1400" kern="1200" dirty="0"/>
        </a:p>
      </dsp:txBody>
      <dsp:txXfrm>
        <a:off x="3256002" y="1260409"/>
        <a:ext cx="3150314" cy="344565"/>
      </dsp:txXfrm>
    </dsp:sp>
    <dsp:sp modelId="{FD6EEC13-B0A3-437E-9802-F8AA88B6C21D}">
      <dsp:nvSpPr>
        <dsp:cNvPr id="0" name=""/>
        <dsp:cNvSpPr/>
      </dsp:nvSpPr>
      <dsp:spPr>
        <a:xfrm>
          <a:off x="3256002" y="1648046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Визначення учасників</a:t>
          </a:r>
          <a:endParaRPr lang="ru-RU" sz="1400" kern="1200" dirty="0"/>
        </a:p>
      </dsp:txBody>
      <dsp:txXfrm>
        <a:off x="3256002" y="1648046"/>
        <a:ext cx="3150314" cy="344565"/>
      </dsp:txXfrm>
    </dsp:sp>
    <dsp:sp modelId="{FFE22227-AACA-4534-BB48-8C4F516155A0}">
      <dsp:nvSpPr>
        <dsp:cNvPr id="0" name=""/>
        <dsp:cNvSpPr/>
      </dsp:nvSpPr>
      <dsp:spPr>
        <a:xfrm>
          <a:off x="3256002" y="2035682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Відбір  матеріалу, музики</a:t>
          </a:r>
          <a:endParaRPr lang="ru-RU" sz="1400" kern="1200" dirty="0"/>
        </a:p>
      </dsp:txBody>
      <dsp:txXfrm>
        <a:off x="3256002" y="2035682"/>
        <a:ext cx="3150314" cy="344565"/>
      </dsp:txXfrm>
    </dsp:sp>
    <dsp:sp modelId="{E6905CD4-8B61-4722-8DCB-077376CE2435}">
      <dsp:nvSpPr>
        <dsp:cNvPr id="0" name=""/>
        <dsp:cNvSpPr/>
      </dsp:nvSpPr>
      <dsp:spPr>
        <a:xfrm>
          <a:off x="3256002" y="2423318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Розробки плану підготовки</a:t>
          </a:r>
          <a:endParaRPr lang="ru-RU" sz="1400" kern="1200" dirty="0"/>
        </a:p>
      </dsp:txBody>
      <dsp:txXfrm>
        <a:off x="3256002" y="2423318"/>
        <a:ext cx="3150314" cy="344565"/>
      </dsp:txXfrm>
    </dsp:sp>
    <dsp:sp modelId="{BDD86CEA-9A15-4782-85E4-9F4D6C9E9AC6}">
      <dsp:nvSpPr>
        <dsp:cNvPr id="0" name=""/>
        <dsp:cNvSpPr/>
      </dsp:nvSpPr>
      <dsp:spPr>
        <a:xfrm>
          <a:off x="3256002" y="2810955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Ключові моменти</a:t>
          </a:r>
          <a:endParaRPr lang="ru-RU" sz="1400" kern="1200" dirty="0"/>
        </a:p>
      </dsp:txBody>
      <dsp:txXfrm>
        <a:off x="3256002" y="2810955"/>
        <a:ext cx="3150314" cy="344565"/>
      </dsp:txXfrm>
    </dsp:sp>
    <dsp:sp modelId="{53435933-6A0E-48F6-BC8B-93932D75F090}">
      <dsp:nvSpPr>
        <dsp:cNvPr id="0" name=""/>
        <dsp:cNvSpPr/>
      </dsp:nvSpPr>
      <dsp:spPr>
        <a:xfrm>
          <a:off x="3256002" y="3198591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Час і місце проведення</a:t>
          </a:r>
          <a:endParaRPr lang="ru-RU" sz="1400" kern="1200" dirty="0"/>
        </a:p>
      </dsp:txBody>
      <dsp:txXfrm>
        <a:off x="3256002" y="3198591"/>
        <a:ext cx="3150314" cy="344565"/>
      </dsp:txXfrm>
    </dsp:sp>
    <dsp:sp modelId="{1BA7C148-6870-4434-AF34-D5CD003EDAC2}">
      <dsp:nvSpPr>
        <dsp:cNvPr id="0" name=""/>
        <dsp:cNvSpPr/>
      </dsp:nvSpPr>
      <dsp:spPr>
        <a:xfrm>
          <a:off x="3256002" y="3586228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Вибір форми</a:t>
          </a:r>
          <a:endParaRPr lang="ru-RU" sz="1400" kern="1200" dirty="0"/>
        </a:p>
      </dsp:txBody>
      <dsp:txXfrm>
        <a:off x="3256002" y="3586228"/>
        <a:ext cx="3150314" cy="344565"/>
      </dsp:txXfrm>
    </dsp:sp>
    <dsp:sp modelId="{9C509B49-5A1A-4B69-865E-8EA253DC9611}">
      <dsp:nvSpPr>
        <dsp:cNvPr id="0" name=""/>
        <dsp:cNvSpPr/>
      </dsp:nvSpPr>
      <dsp:spPr>
        <a:xfrm>
          <a:off x="3256002" y="3973864"/>
          <a:ext cx="3150314" cy="344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Тема і мета</a:t>
          </a:r>
          <a:endParaRPr lang="ru-RU" sz="1400" kern="1200" dirty="0"/>
        </a:p>
      </dsp:txBody>
      <dsp:txXfrm>
        <a:off x="3256002" y="3973864"/>
        <a:ext cx="3150314" cy="3445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48DFD-2C20-4572-A544-B55837EF727F}">
      <dsp:nvSpPr>
        <dsp:cNvPr id="0" name=""/>
        <dsp:cNvSpPr/>
      </dsp:nvSpPr>
      <dsp:spPr>
        <a:xfrm rot="10800000">
          <a:off x="0" y="0"/>
          <a:ext cx="8352928" cy="1080120"/>
        </a:xfrm>
        <a:prstGeom prst="trapezoid">
          <a:avLst>
            <a:gd name="adj" fmla="val 64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емоційної сфери і ціннісних стосунків школярів</a:t>
          </a:r>
          <a:endParaRPr lang="ru-RU" sz="2000" kern="1200" dirty="0"/>
        </a:p>
      </dsp:txBody>
      <dsp:txXfrm>
        <a:off x="1461762" y="0"/>
        <a:ext cx="5429403" cy="1080120"/>
      </dsp:txXfrm>
    </dsp:sp>
    <dsp:sp modelId="{37A989DF-72B5-43CE-AD68-23553FC05661}">
      <dsp:nvSpPr>
        <dsp:cNvPr id="0" name=""/>
        <dsp:cNvSpPr/>
      </dsp:nvSpPr>
      <dsp:spPr>
        <a:xfrm rot="10800000">
          <a:off x="696077" y="1080119"/>
          <a:ext cx="6960773" cy="1080120"/>
        </a:xfrm>
        <a:prstGeom prst="trapezoid">
          <a:avLst>
            <a:gd name="adj" fmla="val 64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Створення умов для прояву особистості</a:t>
          </a:r>
          <a:endParaRPr lang="ru-RU" sz="2000" kern="1200" dirty="0"/>
        </a:p>
      </dsp:txBody>
      <dsp:txXfrm>
        <a:off x="1914212" y="1080119"/>
        <a:ext cx="4524502" cy="1080120"/>
      </dsp:txXfrm>
    </dsp:sp>
    <dsp:sp modelId="{BEBA5851-9C41-42BF-9439-F9C923D037B8}">
      <dsp:nvSpPr>
        <dsp:cNvPr id="0" name=""/>
        <dsp:cNvSpPr/>
      </dsp:nvSpPr>
      <dsp:spPr>
        <a:xfrm rot="10800000">
          <a:off x="1392154" y="2160239"/>
          <a:ext cx="5568618" cy="1080120"/>
        </a:xfrm>
        <a:prstGeom prst="trapezoid">
          <a:avLst>
            <a:gd name="adj" fmla="val 64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</a:t>
          </a:r>
          <a:r>
            <a:rPr lang="uk-UA" sz="2000" kern="1200" dirty="0" err="1" smtClean="0"/>
            <a:t>кл.колективу</a:t>
          </a:r>
          <a:r>
            <a:rPr lang="uk-UA" sz="2000" kern="1200" dirty="0" smtClean="0"/>
            <a:t> як сприятливого середовища</a:t>
          </a:r>
          <a:endParaRPr lang="ru-RU" sz="2000" kern="1200" dirty="0"/>
        </a:p>
      </dsp:txBody>
      <dsp:txXfrm>
        <a:off x="2366662" y="2160239"/>
        <a:ext cx="3619602" cy="1080120"/>
      </dsp:txXfrm>
    </dsp:sp>
    <dsp:sp modelId="{80C17091-6B57-47FE-8733-3D9ABB48B559}">
      <dsp:nvSpPr>
        <dsp:cNvPr id="0" name=""/>
        <dsp:cNvSpPr/>
      </dsp:nvSpPr>
      <dsp:spPr>
        <a:xfrm rot="10800000">
          <a:off x="2088231" y="3240359"/>
          <a:ext cx="4176464" cy="1080120"/>
        </a:xfrm>
        <a:prstGeom prst="trapezoid">
          <a:avLst>
            <a:gd name="adj" fmla="val 64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Збагачення знань про суспільство, людину, історію країни</a:t>
          </a:r>
          <a:endParaRPr lang="ru-RU" sz="2000" kern="1200" dirty="0"/>
        </a:p>
      </dsp:txBody>
      <dsp:txXfrm>
        <a:off x="2819113" y="3240359"/>
        <a:ext cx="2714701" cy="1080120"/>
      </dsp:txXfrm>
    </dsp:sp>
    <dsp:sp modelId="{CDE3661D-7CAB-4D8E-8076-2A55ABDD3E58}">
      <dsp:nvSpPr>
        <dsp:cNvPr id="0" name=""/>
        <dsp:cNvSpPr/>
      </dsp:nvSpPr>
      <dsp:spPr>
        <a:xfrm rot="10800000">
          <a:off x="2784309" y="4320479"/>
          <a:ext cx="2784309" cy="1080120"/>
        </a:xfrm>
        <a:prstGeom prst="trapezoid">
          <a:avLst>
            <a:gd name="adj" fmla="val 644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патріотичного почуття</a:t>
          </a:r>
          <a:endParaRPr lang="ru-RU" sz="2000" kern="1200" dirty="0"/>
        </a:p>
      </dsp:txBody>
      <dsp:txXfrm>
        <a:off x="3271563" y="4320479"/>
        <a:ext cx="1809801" cy="1080120"/>
      </dsp:txXfrm>
    </dsp:sp>
    <dsp:sp modelId="{68800E4D-A0F4-472D-9507-5CE2C8458E2E}">
      <dsp:nvSpPr>
        <dsp:cNvPr id="0" name=""/>
        <dsp:cNvSpPr/>
      </dsp:nvSpPr>
      <dsp:spPr>
        <a:xfrm rot="10800000">
          <a:off x="3480386" y="5400600"/>
          <a:ext cx="1392154" cy="1080120"/>
        </a:xfrm>
        <a:prstGeom prst="trapezoid">
          <a:avLst>
            <a:gd name="adj" fmla="val 64444"/>
          </a:avLst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solidFill>
                <a:srgbClr val="002060"/>
              </a:solidFill>
            </a:rPr>
            <a:t>Виховна мета</a:t>
          </a:r>
          <a:endParaRPr lang="ru-RU" sz="2400" u="sng" kern="1200" dirty="0">
            <a:solidFill>
              <a:srgbClr val="002060"/>
            </a:solidFill>
          </a:endParaRPr>
        </a:p>
      </dsp:txBody>
      <dsp:txXfrm>
        <a:off x="3480386" y="5400600"/>
        <a:ext cx="1392154" cy="108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92908-B906-4992-8C65-EBF6F356B3F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DA18-5E1D-42E4-898E-05B31E59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2CEDA4-5A33-40DB-95A2-15E8D9F42C54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54624F-BD81-4279-AC27-B494E817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4347311_ukraina_012222222_jpgУКРА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548680"/>
            <a:ext cx="8352928" cy="3888432"/>
          </a:xfrm>
        </p:spPr>
        <p:txBody>
          <a:bodyPr/>
          <a:lstStyle/>
          <a:p>
            <a:pPr algn="ctr"/>
            <a:r>
              <a:rPr lang="uk-UA" sz="3600" i="1" cap="none" dirty="0" smtClean="0">
                <a:solidFill>
                  <a:schemeClr val="bg2">
                    <a:lumMod val="10000"/>
                  </a:schemeClr>
                </a:solidFill>
              </a:rPr>
              <a:t>Програма</a:t>
            </a:r>
            <a:br>
              <a:rPr lang="uk-UA" sz="360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3600" i="1" cap="none" dirty="0" smtClean="0">
                <a:solidFill>
                  <a:schemeClr val="bg2">
                    <a:lumMod val="10000"/>
                  </a:schemeClr>
                </a:solidFill>
              </a:rPr>
              <a:t> патріотичного виховання </a:t>
            </a:r>
            <a:br>
              <a:rPr lang="uk-UA" sz="360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i="1" cap="none" dirty="0" smtClean="0">
                <a:solidFill>
                  <a:schemeClr val="bg2">
                    <a:lumMod val="10000"/>
                  </a:schemeClr>
                </a:solidFill>
              </a:rPr>
              <a:t>для учнів початкових класів</a:t>
            </a:r>
            <a:br>
              <a:rPr lang="uk-UA" sz="280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i="1" cap="none" dirty="0" smtClean="0">
                <a:solidFill>
                  <a:schemeClr val="bg2">
                    <a:lumMod val="10000"/>
                  </a:schemeClr>
                </a:solidFill>
              </a:rPr>
              <a:t>з використанням</a:t>
            </a:r>
            <a:br>
              <a:rPr lang="uk-UA" sz="2800" i="1" cap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2800" i="1" cap="none" dirty="0" err="1" smtClean="0">
                <a:solidFill>
                  <a:schemeClr val="bg2">
                    <a:lumMod val="10000"/>
                  </a:schemeClr>
                </a:solidFill>
              </a:rPr>
              <a:t>комп</a:t>
            </a:r>
            <a:r>
              <a:rPr lang="en-US" sz="2800" i="1" cap="none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uk-UA" sz="2800" i="1" cap="none" dirty="0" err="1" smtClean="0">
                <a:solidFill>
                  <a:schemeClr val="bg2">
                    <a:lumMod val="10000"/>
                  </a:schemeClr>
                </a:solidFill>
              </a:rPr>
              <a:t>ютерних</a:t>
            </a:r>
            <a:r>
              <a:rPr lang="uk-UA" sz="2800" i="1" cap="none" dirty="0" smtClean="0">
                <a:solidFill>
                  <a:schemeClr val="bg2">
                    <a:lumMod val="10000"/>
                  </a:schemeClr>
                </a:solidFill>
              </a:rPr>
              <a:t> технологій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“В моєму серці </a:t>
            </a:r>
            <a:r>
              <a:rPr lang="uk-UA" sz="4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Україна”</a:t>
            </a:r>
            <a:r>
              <a:rPr lang="uk-UA" sz="4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6612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вчитель початкових класів</a:t>
            </a:r>
          </a:p>
          <a:p>
            <a:r>
              <a:rPr lang="uk-UA" dirty="0" err="1" smtClean="0"/>
              <a:t>ЖулідоваО.О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4351362" cy="4351362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628800"/>
            <a:ext cx="7239000" cy="4846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Людину</a:t>
            </a:r>
            <a:r>
              <a:rPr kumimoji="0" lang="uk-UA" sz="6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красить праця.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uk-UA" sz="3600" baseline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uk-UA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   Перегляд мультфільму із серії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“Уроки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доброї Тітоньки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Сови”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про важливість праці в житті</a:t>
            </a:r>
            <a:endParaRPr kumimoji="0" lang="uk-UA" sz="3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482952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“казкова”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128792" cy="9361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“Патріотична”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Music\kraina_dutunst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79450"/>
            <a:ext cx="7239000" cy="27071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72808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“Екскурсійна”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Заочна подорож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“Моє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місто”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Екскурсія до місцевого парку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Екскурсія до шкільного музею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Екскурсія історичними та культурними місцями міста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4104456" cy="30235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-vx3jphU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052736"/>
            <a:ext cx="5486400" cy="3666744"/>
          </a:xfrm>
          <a:prstGeom prst="cube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72808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демонстративна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“Життя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класу”</a:t>
            </a: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Мій клас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Однокласник.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Товариш. Друг.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Живи за правилами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Кодекс учня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chool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337696"/>
            <a:ext cx="2532906" cy="252030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2619375" cy="17430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“Люблю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мову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українську”</a:t>
            </a: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Я вивчаю українські віршики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Мудре слово українське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Легенди мого краю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Мова славетного народу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72808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національна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272808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святкова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259632" y="2636912"/>
            <a:ext cx="5472608" cy="3960440"/>
          </a:xfrm>
          <a:prstGeom prst="verticalScroll">
            <a:avLst/>
          </a:prstGeom>
          <a:solidFill>
            <a:srgbClr val="375B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Нагородження і подяка учням, які брали участь у заходах</a:t>
            </a:r>
          </a:p>
          <a:p>
            <a:pPr algn="ctr"/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Оформлення підсумків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декади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raina_dutu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-1"/>
            <a:ext cx="5976664" cy="223510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075240" cy="477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2000">
              <a:srgbClr val="002060">
                <a:alpha val="3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5987008" cy="72008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Технологічні аспекти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8864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7239000" cy="4846320"/>
          </a:xfrm>
        </p:spPr>
        <p:txBody>
          <a:bodyPr/>
          <a:lstStyle/>
          <a:p>
            <a:endParaRPr lang="uk-UA" dirty="0" smtClean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Декада патріотичного виховання</a:t>
            </a:r>
          </a:p>
          <a:p>
            <a:pPr algn="ctr"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(лютий)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8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5400675" cy="3648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9228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“ознайомча”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Ознайомлення з планом роботи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Україна – наш спільній дім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Україно моя!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Я – мешканець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Усний журнал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“Моя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найкраща в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світі сторона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s-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727" y="3573016"/>
            <a:ext cx="4614273" cy="31683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4978896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“ТВОРЧА”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“Подорож</a:t>
            </a:r>
            <a:r>
              <a:rPr lang="uk-UA" dirty="0" smtClean="0">
                <a:solidFill>
                  <a:srgbClr val="FF0000"/>
                </a:solidFill>
              </a:rPr>
              <a:t> мальовничими куточками </a:t>
            </a:r>
            <a:r>
              <a:rPr lang="uk-UA" dirty="0" err="1" smtClean="0">
                <a:solidFill>
                  <a:srgbClr val="FF0000"/>
                </a:solidFill>
              </a:rPr>
              <a:t>України”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Моя вулиця – вистава малюнків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Козацькими стежками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Перлини мого краю. Бережіть природу рідного краю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Фотовиставка  “Я мешканець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Донеччини”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riten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412011" cy="2654449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317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4978896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Сторінка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“Народна”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16416" cy="7654632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“Весну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стрічаймо”</a:t>
            </a:r>
            <a:endParaRPr lang="uk-U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кл.            Народна казка. Стрітення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кл.              Пісні народів мого краю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кл. Національні традиції. Стрітення</a:t>
            </a:r>
          </a:p>
          <a:p>
            <a:pPr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кл.  Стрітення. Народний фольклор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349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Програма  патріотичного виховання  для учнів початкових класів з використанням комп’ютерних технологій “В моєму серці Україна”    </vt:lpstr>
      <vt:lpstr>Слайд 2</vt:lpstr>
      <vt:lpstr>Слайд 3</vt:lpstr>
      <vt:lpstr>Технологічні аспекти</vt:lpstr>
      <vt:lpstr>Слайд 5</vt:lpstr>
      <vt:lpstr>Слайд 6</vt:lpstr>
      <vt:lpstr>Сторінка  “ознайомча”</vt:lpstr>
      <vt:lpstr>Сторінка “ТВОРЧА”</vt:lpstr>
      <vt:lpstr>Сторінка “Народна”</vt:lpstr>
      <vt:lpstr>Сторінка “казкова”</vt:lpstr>
      <vt:lpstr>Сторінка “Патріотична”</vt:lpstr>
      <vt:lpstr>Сторінка “Екскурсійна”</vt:lpstr>
      <vt:lpstr>Сторінка демонстративна</vt:lpstr>
      <vt:lpstr>Сторінка національна</vt:lpstr>
      <vt:lpstr>Сторінка святкова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патріотичного виховання для учнів початкових класів</dc:title>
  <dc:creator>User</dc:creator>
  <cp:lastModifiedBy>User</cp:lastModifiedBy>
  <cp:revision>14</cp:revision>
  <dcterms:created xsi:type="dcterms:W3CDTF">2014-01-02T17:58:11Z</dcterms:created>
  <dcterms:modified xsi:type="dcterms:W3CDTF">2014-01-07T10:10:16Z</dcterms:modified>
</cp:coreProperties>
</file>