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D6F95-A495-4036-AA66-47CB60B2F129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AE9C-BA7A-4CC0-9F9A-2EA9F92DEC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40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91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65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584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0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452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502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52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019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0277BF9-51C8-4117-94DD-E62C8E2ABD6F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8064896" cy="1872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по МХК на тему: «</a:t>
            </a:r>
            <a:r>
              <a:rPr lang="ru-RU" b="1" dirty="0" smtClean="0"/>
              <a:t>Сандро Боттичелли».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Преподаватель Смирнов Е.Б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Подготовила ученица 9 «а» класса Салтыкова Татьяна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647760"/>
            <a:ext cx="2880320" cy="3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03.One Nigh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24328" y="6238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Сандро Боттичелли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Имя при рождении: </a:t>
            </a:r>
            <a:r>
              <a:rPr lang="ru-RU" dirty="0" err="1" smtClean="0"/>
              <a:t>Алессандро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Мариано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Ванни</a:t>
            </a:r>
            <a:r>
              <a:rPr lang="ru-RU" dirty="0" smtClean="0"/>
              <a:t> </a:t>
            </a:r>
            <a:r>
              <a:rPr lang="ru-RU" dirty="0" err="1" smtClean="0"/>
              <a:t>Филипепи</a:t>
            </a:r>
            <a:endParaRPr lang="ru-RU" dirty="0" smtClean="0"/>
          </a:p>
          <a:p>
            <a:r>
              <a:rPr lang="ru-RU" dirty="0" smtClean="0"/>
              <a:t>Дата рождения: 1 марта 1445</a:t>
            </a:r>
          </a:p>
          <a:p>
            <a:r>
              <a:rPr lang="ru-RU" dirty="0" smtClean="0"/>
              <a:t>Место рождения: Флоренция</a:t>
            </a:r>
          </a:p>
          <a:p>
            <a:r>
              <a:rPr lang="ru-RU" dirty="0" smtClean="0"/>
              <a:t>Дата смерти: 17 мая 1510 (65 лет)</a:t>
            </a:r>
          </a:p>
          <a:p>
            <a:r>
              <a:rPr lang="ru-RU" dirty="0" smtClean="0"/>
              <a:t>Стиль: возрождение</a:t>
            </a:r>
          </a:p>
          <a:p>
            <a:r>
              <a:rPr lang="ru-RU" dirty="0" smtClean="0"/>
              <a:t>Известные работы: «Весна»</a:t>
            </a:r>
            <a:br>
              <a:rPr lang="ru-RU" dirty="0" smtClean="0"/>
            </a:br>
            <a:r>
              <a:rPr lang="ru-RU" dirty="0" smtClean="0"/>
              <a:t>«Рождение Венеры»</a:t>
            </a:r>
          </a:p>
          <a:p>
            <a:r>
              <a:rPr lang="ru-RU" dirty="0" smtClean="0"/>
              <a:t>Влияние на: прерафаэлитизм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 smtClean="0"/>
              <a:t>Са́ндро</a:t>
            </a:r>
            <a:r>
              <a:rPr lang="ru-RU" b="1" dirty="0" smtClean="0"/>
              <a:t> </a:t>
            </a:r>
            <a:r>
              <a:rPr lang="ru-RU" b="1" dirty="0" err="1" smtClean="0"/>
              <a:t>Боттиче́лли</a:t>
            </a:r>
            <a:r>
              <a:rPr lang="ru-RU" dirty="0" smtClean="0"/>
              <a:t> (1 марта 1445 — 17 мая 1510) — прозвание флорентийского художника </a:t>
            </a:r>
            <a:r>
              <a:rPr lang="ru-RU" b="1" dirty="0" err="1" smtClean="0"/>
              <a:t>Алесса́ндро</a:t>
            </a:r>
            <a:r>
              <a:rPr lang="ru-RU" b="1" dirty="0" smtClean="0"/>
              <a:t> </a:t>
            </a:r>
            <a:r>
              <a:rPr lang="ru-RU" b="1" dirty="0" err="1" smtClean="0"/>
              <a:t>ди</a:t>
            </a:r>
            <a:r>
              <a:rPr lang="ru-RU" b="1" dirty="0" smtClean="0"/>
              <a:t> </a:t>
            </a:r>
            <a:r>
              <a:rPr lang="ru-RU" b="1" dirty="0" err="1" smtClean="0"/>
              <a:t>Мариа́но</a:t>
            </a:r>
            <a:r>
              <a:rPr lang="ru-RU" b="1" dirty="0" smtClean="0"/>
              <a:t> </a:t>
            </a:r>
            <a:r>
              <a:rPr lang="ru-RU" b="1" dirty="0" err="1" smtClean="0"/>
              <a:t>ди</a:t>
            </a:r>
            <a:r>
              <a:rPr lang="ru-RU" b="1" dirty="0" smtClean="0"/>
              <a:t> </a:t>
            </a:r>
            <a:r>
              <a:rPr lang="ru-RU" b="1" dirty="0" err="1" smtClean="0"/>
              <a:t>Ва́нни</a:t>
            </a:r>
            <a:r>
              <a:rPr lang="ru-RU" b="1" dirty="0" smtClean="0"/>
              <a:t> </a:t>
            </a:r>
            <a:r>
              <a:rPr lang="ru-RU" b="1" dirty="0" err="1" smtClean="0"/>
              <a:t>Филипе́пи</a:t>
            </a:r>
            <a:r>
              <a:rPr lang="ru-RU" dirty="0" smtClean="0"/>
              <a:t> ,который привёл искусство кватроченто на порог Высокого Возрождения.</a:t>
            </a:r>
          </a:p>
          <a:p>
            <a:r>
              <a:rPr lang="ru-RU" dirty="0" smtClean="0"/>
              <a:t>Глубоко религиозный человек, Боттичелли работал во всех крупных храмах Флоренции и в Сикстинской капелле Ватикана, однако в истории искусства остался в первую очередь как автор крупноформатных поэтичных полотен на сюжеты, вдохновлённые классической античностью, — «Весна» и «Рождение Венеры».</a:t>
            </a:r>
          </a:p>
          <a:p>
            <a:r>
              <a:rPr lang="ru-RU" dirty="0" smtClean="0"/>
              <a:t>Долгое время Боттичелли находился в тени работавших после него гигантов Возрождения, пока не был в середине XIX века </a:t>
            </a:r>
            <a:r>
              <a:rPr lang="ru-RU" dirty="0" err="1" smtClean="0"/>
              <a:t>переоткрыт</a:t>
            </a:r>
            <a:r>
              <a:rPr lang="ru-RU" dirty="0" smtClean="0"/>
              <a:t> британскими прерафаэлитами, которые почитали хрупкую линеарность и весеннюю свежесть его зрелых полотен за высшую точку в развитии мирового искусства.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149080"/>
            <a:ext cx="216713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9598" y="0"/>
            <a:ext cx="1844402" cy="230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420888"/>
            <a:ext cx="2016224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365104"/>
            <a:ext cx="1800200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Биография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Родился в семье зажиточного горожанина </a:t>
            </a:r>
            <a:r>
              <a:rPr lang="ru-RU" dirty="0" err="1" smtClean="0"/>
              <a:t>Мариано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Ванни</a:t>
            </a:r>
            <a:r>
              <a:rPr lang="ru-RU" dirty="0" smtClean="0"/>
              <a:t> </a:t>
            </a:r>
            <a:r>
              <a:rPr lang="ru-RU" dirty="0" err="1" smtClean="0"/>
              <a:t>Филипепи</a:t>
            </a:r>
            <a:r>
              <a:rPr lang="ru-RU" dirty="0" smtClean="0"/>
              <a:t>. Получил хорошее образование. Прозвище </a:t>
            </a:r>
            <a:r>
              <a:rPr lang="ru-RU" dirty="0" err="1" smtClean="0"/>
              <a:t>Botticelli</a:t>
            </a:r>
            <a:r>
              <a:rPr lang="ru-RU" dirty="0" smtClean="0"/>
              <a:t> («бочонок») перешло к Сандро от его брата-маклера, который был толстяком. Учился живописи у монаха </a:t>
            </a:r>
            <a:r>
              <a:rPr lang="ru-RU" dirty="0" err="1" smtClean="0"/>
              <a:t>Филиппо</a:t>
            </a:r>
            <a:r>
              <a:rPr lang="ru-RU" dirty="0" smtClean="0"/>
              <a:t> Липпи и перенял у него ту страстность в изображении трогательных мотивов, которой отличаются исторические картины Липпи. Потом работал у известного скульптора Верроккьо. В 1470 г. организует собственную мастерскую.</a:t>
            </a:r>
          </a:p>
          <a:p>
            <a:r>
              <a:rPr lang="ru-RU" dirty="0" smtClean="0"/>
              <a:t>Тонкость и точность линий он перенял у второго своего брата, который был ювелиром. Некоторое время учился вместе с Леонардо да Винчи в мастерской </a:t>
            </a:r>
            <a:r>
              <a:rPr lang="ru-RU" dirty="0" err="1" smtClean="0"/>
              <a:t>Вероккио</a:t>
            </a:r>
            <a:r>
              <a:rPr lang="ru-RU" dirty="0" smtClean="0"/>
              <a:t>. Оригинальная же черта собственного таланта Боттичелли состоит в наклонности к фантастическому. Он один из первых внес в искусство своего времени античный миф и аллегорию, и с особенной любовью работал над мифологическими сюжетами. Особенно эффектна его Венера, которая нагая плывет по морю в раковине, и боги ветров осыпают её дождем из роз, и гонят раковину к берегу.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48680"/>
            <a:ext cx="1916410" cy="23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636912"/>
            <a:ext cx="1916410" cy="23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89556"/>
            <a:ext cx="1944216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Лучшим творением Боттичелли считают начатые им в 1474 году фрески в Сикстинской капелле Ватикана. Предположительно Боттичелли был приверженцем Савонаролы. Согласно преданию, уже в старческом возрасте он сжёг свою юношескую картину на костре тщеславия. «Рождение Венеры» стало последней такой картиной. Усердно изучал Данте; плодом этого изучения явились гравюры на меди, приложенные к вышедшему в свет во Флоренции в 1481 году изданию </a:t>
            </a:r>
            <a:r>
              <a:rPr lang="ru-RU" sz="1800" dirty="0" err="1" smtClean="0"/>
              <a:t>дантова</a:t>
            </a:r>
            <a:r>
              <a:rPr lang="ru-RU" sz="1800" dirty="0" smtClean="0"/>
              <a:t> «Ада» (издание </a:t>
            </a:r>
            <a:r>
              <a:rPr lang="ru-RU" sz="1800" dirty="0" err="1" smtClean="0"/>
              <a:t>Магны</a:t>
            </a:r>
            <a:r>
              <a:rPr lang="ru-RU" sz="1800" dirty="0" smtClean="0"/>
              <a:t>).</a:t>
            </a:r>
          </a:p>
          <a:p>
            <a:r>
              <a:rPr lang="ru-RU" sz="1800" dirty="0" smtClean="0"/>
              <a:t>Выполнил множество картин по заказам Медичи. В частности, расписал знамя </a:t>
            </a:r>
            <a:r>
              <a:rPr lang="ru-RU" sz="1800" dirty="0" err="1" smtClean="0"/>
              <a:t>Джулиано</a:t>
            </a:r>
            <a:r>
              <a:rPr lang="ru-RU" sz="1800" dirty="0" smtClean="0"/>
              <a:t> Медичи, брата Лоренцо Великолепного. В 1470-1480-х </a:t>
            </a:r>
            <a:r>
              <a:rPr lang="ru-RU" sz="1800" dirty="0" err="1" smtClean="0"/>
              <a:t>гг</a:t>
            </a:r>
            <a:r>
              <a:rPr lang="ru-RU" sz="1800" dirty="0" smtClean="0"/>
              <a:t> портрет становится самостоятельным жанром в творчестве </a:t>
            </a:r>
            <a:r>
              <a:rPr lang="ru-RU" sz="1800" dirty="0" err="1" smtClean="0"/>
              <a:t>Ботичелли</a:t>
            </a:r>
            <a:r>
              <a:rPr lang="ru-RU" sz="1800" dirty="0" smtClean="0"/>
              <a:t> («Человек с медалью», </a:t>
            </a:r>
            <a:r>
              <a:rPr lang="ru-RU" sz="1800" dirty="0" err="1" smtClean="0"/>
              <a:t>ок</a:t>
            </a:r>
            <a:r>
              <a:rPr lang="ru-RU" sz="1800" dirty="0" smtClean="0"/>
              <a:t>. 1474; «Юноша», 1480-е </a:t>
            </a:r>
            <a:r>
              <a:rPr lang="ru-RU" sz="1800" dirty="0" err="1" smtClean="0"/>
              <a:t>гг</a:t>
            </a:r>
            <a:r>
              <a:rPr lang="ru-RU" sz="1800" dirty="0" smtClean="0"/>
              <a:t>). Боттичелли прославился своим тонким эстетическим вкусом и такими произведениями, как «Благовещение» (1489—1490), «Покинутая» (1495—1500) и т. д. В последние годы своей жизни Боттичелли, по всей видимости, оставил живопись.</a:t>
            </a:r>
          </a:p>
          <a:p>
            <a:r>
              <a:rPr lang="ru-RU" sz="1800" dirty="0" smtClean="0"/>
              <a:t>В 1504 году художник участвовал в комиссии, определявшей место для установки статуи Давида работы Микеланджело, однако его предложение не было принято. Известно, что у семьи художника был дом в квартале Санта Мария Новелла и доход от виллы в </a:t>
            </a:r>
            <a:r>
              <a:rPr lang="ru-RU" sz="1800" dirty="0" err="1" smtClean="0"/>
              <a:t>Бельсгуардо</a:t>
            </a:r>
            <a:r>
              <a:rPr lang="ru-RU" sz="1800" dirty="0" smtClean="0"/>
              <a:t>. Сандро Боттичелли похоронен в фамильной гробнице в церкви </a:t>
            </a:r>
            <a:r>
              <a:rPr lang="ru-RU" sz="1800" dirty="0" err="1" smtClean="0"/>
              <a:t>Оньисанти</a:t>
            </a:r>
            <a:r>
              <a:rPr lang="ru-RU" sz="1800" dirty="0" smtClean="0"/>
              <a:t> (</a:t>
            </a:r>
            <a:r>
              <a:rPr lang="ru-RU" sz="1800" dirty="0" err="1" smtClean="0"/>
              <a:t>Chiesa</a:t>
            </a:r>
            <a:r>
              <a:rPr lang="ru-RU" sz="1800" dirty="0" smtClean="0"/>
              <a:t> </a:t>
            </a:r>
            <a:r>
              <a:rPr lang="ru-RU" sz="1800" dirty="0" err="1" smtClean="0"/>
              <a:t>di</a:t>
            </a:r>
            <a:r>
              <a:rPr lang="ru-RU" sz="1800" dirty="0" smtClean="0"/>
              <a:t> </a:t>
            </a:r>
            <a:r>
              <a:rPr lang="ru-RU" sz="1800" dirty="0" err="1" smtClean="0"/>
              <a:t>Ognissanti</a:t>
            </a:r>
            <a:r>
              <a:rPr lang="ru-RU" sz="1800" dirty="0" smtClean="0"/>
              <a:t>)во Флоренции. Согласно завещанию, его похоронили вблизи могилы </a:t>
            </a:r>
            <a:r>
              <a:rPr lang="ru-RU" sz="1800" dirty="0" err="1" smtClean="0"/>
              <a:t>Симонетты</a:t>
            </a:r>
            <a:r>
              <a:rPr lang="ru-RU" sz="1800" dirty="0" smtClean="0"/>
              <a:t> Веспуччи, вдохновившей самые прекрасные образы мастера.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6652"/>
            <a:ext cx="1844402" cy="230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45" y="2852936"/>
            <a:ext cx="1945213" cy="243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149080"/>
            <a:ext cx="1931809" cy="241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Произведения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1728192" cy="22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836712"/>
            <a:ext cx="1877194" cy="259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2507"/>
            <a:ext cx="2520280" cy="26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174456"/>
            <a:ext cx="2146835" cy="26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077072"/>
            <a:ext cx="1979712" cy="24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1196752"/>
            <a:ext cx="3906105" cy="27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628800"/>
            <a:ext cx="1858804" cy="232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83199"/>
            <a:ext cx="2219841" cy="27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2319654" cy="289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620688"/>
            <a:ext cx="2276450" cy="28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221088"/>
            <a:ext cx="1858803" cy="23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1" y="1"/>
            <a:ext cx="2880320" cy="34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160239" cy="300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5132" y="0"/>
            <a:ext cx="1778868" cy="349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4664"/>
            <a:ext cx="1720007" cy="212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764704"/>
            <a:ext cx="2088232" cy="25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666182"/>
            <a:ext cx="7791973" cy="319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149</TotalTime>
  <Words>358</Words>
  <Application>Microsoft Office PowerPoint</Application>
  <PresentationFormat>Экран (4:3)</PresentationFormat>
  <Paragraphs>29</Paragraphs>
  <Slides>8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Яркая</vt:lpstr>
      <vt:lpstr>Презентация по МХК на тему: «Сандро Боттичелли». </vt:lpstr>
      <vt:lpstr>Сандро Боттичелли</vt:lpstr>
      <vt:lpstr>Слайд 3</vt:lpstr>
      <vt:lpstr>Биография </vt:lpstr>
      <vt:lpstr>Слайд 5</vt:lpstr>
      <vt:lpstr>                  Произведения 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МХК на тему: «Сандро Боттичелли».</dc:title>
  <dc:creator>Татьяна</dc:creator>
  <cp:lastModifiedBy>Admin</cp:lastModifiedBy>
  <cp:revision>22</cp:revision>
  <dcterms:created xsi:type="dcterms:W3CDTF">2011-05-17T13:45:36Z</dcterms:created>
  <dcterms:modified xsi:type="dcterms:W3CDTF">2013-02-12T22:43:24Z</dcterms:modified>
</cp:coreProperties>
</file>