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357298"/>
            <a:ext cx="59410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Дворцовый погост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равящего дома.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Село Коростынь.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8202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Исследовательская работа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86314" y="4143380"/>
            <a:ext cx="41433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Учащейся  школы № 467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Колпинского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Санкт-Петербурга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Бутаковой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Марии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М.Ю. Цыганкова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ло Коростынь\IMG_03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254" y="965200"/>
            <a:ext cx="6297492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00166" y="6072206"/>
            <a:ext cx="6215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Фото автора 11. Путевой дворец.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754327" y="0"/>
            <a:ext cx="1389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7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ло Коростынь\IMG_03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6299835" cy="472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5500702"/>
            <a:ext cx="628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автора 12.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Амбар рядом с Путевым дворцом.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799210" y="0"/>
            <a:ext cx="1344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ло Коростынь\IMG_04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299835" cy="472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5786454"/>
            <a:ext cx="621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Фото автора 1. Берег озера Ильмень.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799210" y="0"/>
            <a:ext cx="1344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ло Коростынь\IMG_03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140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5286388"/>
            <a:ext cx="61436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Фото автора 2.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Село Коростынь. Выставка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Коростынского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краеведческого музея в школе №1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ло Коростынь\IMG_03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051550" cy="406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71604" y="5500702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Фото автора 3. Вид на село и Путевой дворец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799212" y="0"/>
            <a:ext cx="1344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57224" y="6000768"/>
            <a:ext cx="70723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автора 4.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Памятный крест, установленный на предполагаемом месте подписания мирного договора.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799212" y="0"/>
            <a:ext cx="1344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к3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57165"/>
            <a:ext cx="4000528" cy="54007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Фото автора 5. </a:t>
            </a:r>
          </a:p>
          <a:p>
            <a:pPr algn="ctr"/>
            <a:r>
              <a:rPr lang="ru-RU" b="1" dirty="0" smtClean="0"/>
              <a:t>Надпись на памятном кресте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799214" y="0"/>
            <a:ext cx="1344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к4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68" y="285728"/>
            <a:ext cx="4692348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ело Коростынь\IMG_04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11353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286124"/>
            <a:ext cx="492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Фото автора 6. Надпись на Церкви Успения.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C:\Documents and Settings\User\Рабочий стол\IMG_04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476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5929330"/>
            <a:ext cx="35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Фото автора 7.  Церковь Успения </a:t>
            </a:r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799212" y="0"/>
            <a:ext cx="1344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IMG_04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146550" cy="513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5643578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Фото автора 8. Католический крест на Немецком кладбище.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D:\Село Коростынь\IMG_04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663950" cy="27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3929066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Фото автора 9. </a:t>
            </a:r>
          </a:p>
          <a:p>
            <a:pPr algn="ctr"/>
            <a:r>
              <a:rPr lang="ru-RU" b="1" dirty="0" smtClean="0"/>
              <a:t>Памятный камень на немецком кладбище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799212" y="0"/>
            <a:ext cx="1344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IMG_0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45720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85918" y="6286520"/>
            <a:ext cx="542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Фото автора 10. Обелиск воинам-землякам.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799212" y="0"/>
            <a:ext cx="1344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 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164</Words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Marina Zigakova</cp:lastModifiedBy>
  <cp:revision>8</cp:revision>
  <dcterms:modified xsi:type="dcterms:W3CDTF">2009-01-19T18:24:22Z</dcterms:modified>
</cp:coreProperties>
</file>