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265" r:id="rId4"/>
    <p:sldId id="261" r:id="rId5"/>
    <p:sldId id="269" r:id="rId6"/>
    <p:sldId id="266" r:id="rId7"/>
    <p:sldId id="278" r:id="rId8"/>
    <p:sldId id="281" r:id="rId9"/>
    <p:sldId id="282" r:id="rId10"/>
    <p:sldId id="283" r:id="rId11"/>
    <p:sldId id="284" r:id="rId12"/>
    <p:sldId id="267" r:id="rId13"/>
    <p:sldId id="272" r:id="rId14"/>
    <p:sldId id="257" r:id="rId15"/>
    <p:sldId id="277" r:id="rId16"/>
    <p:sldId id="276" r:id="rId17"/>
    <p:sldId id="263" r:id="rId18"/>
    <p:sldId id="270" r:id="rId19"/>
    <p:sldId id="271" r:id="rId20"/>
    <p:sldId id="273" r:id="rId21"/>
    <p:sldId id="274" r:id="rId22"/>
    <p:sldId id="275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63552-40E4-45F1-8273-3EB490CE1229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D6F76-63C2-4318-8FF2-BD499969A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6F76-63C2-4318-8FF2-BD499969A49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6F76-63C2-4318-8FF2-BD499969A49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F790-15CE-4B29-9F1E-444AB012EFE9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85CC-4DCD-46FD-9F5B-3AA89198E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F790-15CE-4B29-9F1E-444AB012EFE9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85CC-4DCD-46FD-9F5B-3AA89198E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F790-15CE-4B29-9F1E-444AB012EFE9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85CC-4DCD-46FD-9F5B-3AA89198E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F790-15CE-4B29-9F1E-444AB012EFE9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85CC-4DCD-46FD-9F5B-3AA89198E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F790-15CE-4B29-9F1E-444AB012EFE9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85CC-4DCD-46FD-9F5B-3AA89198E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F790-15CE-4B29-9F1E-444AB012EFE9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85CC-4DCD-46FD-9F5B-3AA89198E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F790-15CE-4B29-9F1E-444AB012EFE9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85CC-4DCD-46FD-9F5B-3AA89198E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F790-15CE-4B29-9F1E-444AB012EFE9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85CC-4DCD-46FD-9F5B-3AA89198E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F790-15CE-4B29-9F1E-444AB012EFE9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85CC-4DCD-46FD-9F5B-3AA89198E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F790-15CE-4B29-9F1E-444AB012EFE9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85CC-4DCD-46FD-9F5B-3AA89198E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F790-15CE-4B29-9F1E-444AB012EFE9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85CC-4DCD-46FD-9F5B-3AA89198E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AF790-15CE-4B29-9F1E-444AB012EFE9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585CC-4DCD-46FD-9F5B-3AA89198E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2;&#1072;&#1084;&#1072;\&#1056;&#1072;&#1073;&#1086;&#1095;&#1080;&#1081;%20&#1089;&#1090;&#1086;&#1083;\&#1084;&#1091;&#1079;&#1099;&#1082;&#1072;%20&#1041;&#1077;&#1083;&#1075;&#1086;&#1088;&#1086;&#1076;&#1095;&#1080;&#1085;&#1099;\&#1087;&#1088;&#1077;&#1079;&#1077;&#1085;&#1090;&#1072;&#1094;&#1080;&#1103;\&#1073;&#1077;&#1089;&#1089;&#1086;&#1085;&#1086;&#1074;&#1082;&#1072;.mp3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G:\&#1052;&#1072;&#1084;&#1072;\&#1052;&#1091;&#1079;&#1099;&#1082;&#1072;\&#1086;%20&#1041;&#1077;&#1083;&#1075;&#1086;&#1088;&#1086;&#1076;&#1077;\&#1042;&#1083;&#1072;&#1076;%20&#1047;&#1072;&#1073;&#1077;&#1083;&#1080;&#1085;%20-%20&#1041;&#1077;&#1083;&#1075;&#1086;&#1088;&#1086;&#1076;&#1095;&#1080;&#1085;&#1072;%20-%20&#1052;&#1072;&#1090;&#1100;%20&#1056;&#1086;&#1089;&#1089;&#1080;&#1102;&#1096;&#1082;&#1072;%20%5b&#1089;%20&#1089;&#1072;&#1081;&#1090;&#1072;%20www.ololo.fm%5d.mp3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www.peoples.ru/art/music/chanson/vlad_zabelin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2;&#1072;&#1084;&#1072;\&#1056;&#1072;&#1073;&#1086;&#1095;&#1080;&#1081;%20&#1089;&#1090;&#1086;&#1083;\&#1084;&#1091;&#1079;&#1099;&#1082;&#1072;%20&#1041;&#1077;&#1083;&#1075;&#1086;&#1088;&#1086;&#1076;&#1095;&#1080;&#1085;&#1099;\&#1087;&#1088;&#1077;&#1079;&#1077;&#1085;&#1090;&#1072;&#1094;&#1080;&#1103;\&#1043;&#1085;&#1072;&#1090;&#1102;&#1082;%20&#1041;&#1077;&#1083;&#1075;&#1086;&#1088;&#1086;&#1076;%2062_xAs.mp3" TargetMode="Externa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52;&#1072;&#1084;&#1072;\&#1056;&#1072;&#1073;&#1086;&#1095;&#1080;&#1081;%20&#1089;&#1090;&#1086;&#1083;\&#1084;&#1091;&#1079;&#1099;&#1082;&#1072;%20&#1041;&#1077;&#1083;&#1075;&#1086;&#1088;&#1086;&#1076;&#1095;&#1080;&#1085;&#1099;\&#1087;&#1088;&#1077;&#1079;&#1077;&#1085;&#1090;&#1072;&#1094;&#1080;&#1103;\&#1054;&#1083;&#1077;&#1075;%20&#1052;&#1080;&#1090;&#1103;&#1077;&#1074;%20-%20&#1041;&#1077;&#1083;&#1086;&#1075;&#1086;&#1088;&#1080;&#1103;%20%20(audiopoisk.com).mp3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www.moyareklama.ru/%D0%91%D0%B5%D0%BB%D0%B3%D0%BE%D1%80%D0%BE%D0%B4/%D0%B0%D1%84%D0%B8%D1%88%D0%B0/28259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F:\2pesnja.av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2;&#1072;&#1084;&#1072;\&#1056;&#1072;&#1073;&#1086;&#1095;&#1080;&#1081;%20&#1089;&#1090;&#1086;&#1083;\&#1087;&#1088;&#1086;&#1077;&#1082;&#1090;\2pesnja.avi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2;&#1072;&#1084;&#1072;\&#1056;&#1072;&#1073;&#1086;&#1095;&#1080;&#1081;%20&#1089;&#1090;&#1086;&#1083;\&#1084;&#1091;&#1079;&#1099;&#1082;&#1072;%20&#1041;&#1077;&#1083;&#1075;&#1086;&#1088;&#1086;&#1076;&#1095;&#1080;&#1085;&#1099;\&#1087;&#1088;&#1077;&#1079;&#1077;&#1085;&#1090;&#1072;&#1094;&#1080;&#1103;\003&#1043;&#1080;&#1084;&#1085;%20&#1056;&#1072;&#1076;&#1091;&#1075;&#1072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432047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МОУ 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Бессоновская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СОШ»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Изучение региональных музыкально-поэтических традиций как условие формирования опыта эмоционально-образного восприятия музыки обучающимися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Учитель музыки </a:t>
            </a:r>
            <a:r>
              <a:rPr lang="ru-RU" sz="9600" b="1" dirty="0" err="1" smtClean="0">
                <a:solidFill>
                  <a:schemeClr val="accent1">
                    <a:lumMod val="75000"/>
                  </a:schemeClr>
                </a:solidFill>
              </a:rPr>
              <a:t>Галуцких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 Л. А.</a:t>
            </a:r>
          </a:p>
          <a:p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2013год</a:t>
            </a:r>
            <a:endParaRPr lang="ru-RU" sz="9600" dirty="0" smtClean="0"/>
          </a:p>
          <a:p>
            <a:endParaRPr lang="ru-RU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Евгений Дубравный</a:t>
            </a:r>
            <a:br>
              <a:rPr lang="ru-RU" dirty="0" smtClean="0"/>
            </a:br>
            <a:r>
              <a:rPr lang="ru-RU" dirty="0" smtClean="0"/>
              <a:t>писатель, поэт, журналист</a:t>
            </a:r>
            <a:endParaRPr lang="ru-RU" dirty="0"/>
          </a:p>
        </p:txBody>
      </p:sp>
      <p:pic>
        <p:nvPicPr>
          <p:cNvPr id="4" name="irc_mi" descr="http://belgorodtv.ru/wp-content/uploads/2012/12/dubravn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1412776"/>
            <a:ext cx="3744416" cy="51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 30 лет педагогической и творческой деятельности Евгений Алексеевич написал и издал более 30 нотных сборников. Это и фортепианные произведения, и скрипичные, а больше всего сборников песен в сопровождении фортепиано. </a:t>
            </a:r>
          </a:p>
          <a:p>
            <a:r>
              <a:rPr lang="ru-RU" dirty="0" smtClean="0"/>
              <a:t>Окончил  в 1976 году Белгородское музыкальное училище, где преподавали его родители, и Таганрогский государственный педагогический институт в  1980 году.</a:t>
            </a:r>
          </a:p>
          <a:p>
            <a:r>
              <a:rPr lang="ru-RU" dirty="0" smtClean="0"/>
              <a:t>Композитор Евгений Алексеевич Рыбкин награжден знаком Министерства культуры РФ «За достижения в культуре», Почётными грамотами за большой вклад в развитие детского репертуара, благодарственными письмами управления культуры Белгородской области.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err="1" smtClean="0"/>
              <a:t>Гречаник</a:t>
            </a:r>
            <a:r>
              <a:rPr lang="ru-RU" sz="2800" b="1" dirty="0" smtClean="0"/>
              <a:t> Николай Петрович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руководитель хора, автор песен о Бессоновке.</a:t>
            </a:r>
            <a:endParaRPr lang="ru-RU" sz="2800" dirty="0"/>
          </a:p>
        </p:txBody>
      </p:sp>
      <p:pic>
        <p:nvPicPr>
          <p:cNvPr id="4" name="Содержимое 3" descr="getImage.jpegгречаник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01608" cy="15121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/>
              <a:t>Старейшим хоровым коллективом  Белгородского района является</a:t>
            </a:r>
            <a:r>
              <a:rPr lang="ru-RU" sz="2000" b="1" i="1" dirty="0" smtClean="0"/>
              <a:t> хор русской песни </a:t>
            </a:r>
            <a:r>
              <a:rPr lang="ru-RU" sz="2000" b="1" i="1" dirty="0" err="1" smtClean="0"/>
              <a:t>Бессоновского</a:t>
            </a:r>
            <a:r>
              <a:rPr lang="ru-RU" sz="2000" b="1" i="1" dirty="0" smtClean="0"/>
              <a:t> СДК</a:t>
            </a:r>
            <a:r>
              <a:rPr lang="ru-RU" sz="2000" dirty="0" smtClean="0"/>
              <a:t> (1968 г.). Руководитель хора, заслуженный работник культуры РФ - </a:t>
            </a:r>
            <a:r>
              <a:rPr lang="ru-RU" sz="2000" b="1" i="1" dirty="0" err="1" smtClean="0"/>
              <a:t>Гречаник</a:t>
            </a:r>
            <a:r>
              <a:rPr lang="ru-RU" sz="2000" b="1" i="1" dirty="0" smtClean="0"/>
              <a:t> Николай Петрович</a:t>
            </a:r>
            <a:r>
              <a:rPr lang="ru-RU" sz="2000" dirty="0" smtClean="0"/>
              <a:t>. Хор смешанный (25 участников). В репертуаре песни советских и современных русских композиторов, произведения руководителя</a:t>
            </a:r>
            <a:r>
              <a:rPr lang="ru-RU" sz="2800" dirty="0" smtClean="0"/>
              <a:t>.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00_005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835696" y="1772816"/>
            <a:ext cx="5425440" cy="4065270"/>
          </a:xfrm>
        </p:spPr>
      </p:pic>
      <p:pic>
        <p:nvPicPr>
          <p:cNvPr id="5" name="бессоно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Ансамбль русских народных инструментов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Бессоновского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ДК. Руководитель Овсянников В. И.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_014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Бессоновский</a:t>
            </a:r>
            <a:r>
              <a:rPr lang="ru-RU" dirty="0" smtClean="0"/>
              <a:t> Победный Май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Фестиваль самодеятельных коллективов, проходящий ежегодно в Бессоновке накануне Дня Победы.</a:t>
            </a:r>
          </a:p>
          <a:p>
            <a:pPr algn="just"/>
            <a:r>
              <a:rPr lang="ru-RU" dirty="0" smtClean="0"/>
              <a:t>Инициатором проведения фестиваля стал председатель колхоза имени Фрунзе, ветеран Великой Отечественной войны, дважды Герой Социалистического труда, Почетный гражданин Белгородской области Василий Яковлевич Горин. Он внес огромный вклад не только в развитие колхоза имени Фрунзе, но и в становление духовных и творческих традиций. Ветераны сегодня - самые почетные гости праздничного концерта.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5567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>«</a:t>
            </a:r>
            <a:r>
              <a:rPr lang="ru-RU" sz="2800" dirty="0" err="1" smtClean="0"/>
              <a:t>Бессоновский</a:t>
            </a:r>
            <a:r>
              <a:rPr lang="ru-RU" sz="2800" dirty="0" smtClean="0"/>
              <a:t> Победный Май»</a:t>
            </a:r>
            <a:br>
              <a:rPr lang="ru-RU" sz="2800" dirty="0" smtClean="0"/>
            </a:br>
            <a:r>
              <a:rPr lang="ru-RU" sz="2800" dirty="0" smtClean="0"/>
              <a:t>Фестиваль самодеятельных коллективов, который ежегодно 6 мая проходит в Бессоновке.</a:t>
            </a:r>
            <a:br>
              <a:rPr lang="ru-RU" sz="2800" dirty="0" smtClean="0"/>
            </a:br>
            <a:r>
              <a:rPr lang="ru-RU" sz="2800" dirty="0" smtClean="0"/>
              <a:t>Выступление детского хора.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www.besn-sh.uobr.ru/data/photos/208_s09ek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2132856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43890" cy="1162050"/>
          </a:xfrm>
        </p:spPr>
        <p:txBody>
          <a:bodyPr>
            <a:noAutofit/>
          </a:bodyPr>
          <a:lstStyle/>
          <a:p>
            <a:r>
              <a:rPr lang="ru-RU" sz="3600" i="1" u="sng" dirty="0" smtClean="0">
                <a:solidFill>
                  <a:schemeClr val="tx2"/>
                </a:solidFill>
              </a:rPr>
              <a:t>Песни о Белгороде</a:t>
            </a:r>
            <a:r>
              <a:rPr lang="ru-RU" sz="4800" dirty="0" smtClean="0">
                <a:solidFill>
                  <a:schemeClr val="tx2"/>
                </a:solidFill>
              </a:rPr>
              <a:t/>
            </a:r>
            <a:br>
              <a:rPr lang="ru-RU" sz="4800" dirty="0" smtClean="0">
                <a:solidFill>
                  <a:schemeClr val="tx2"/>
                </a:solidFill>
              </a:rPr>
            </a:br>
            <a:r>
              <a:rPr lang="ru-RU" sz="4800" dirty="0" smtClean="0">
                <a:solidFill>
                  <a:schemeClr val="tx2"/>
                </a:solidFill>
              </a:rPr>
              <a:t> 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Влад Забелин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" name="Содержимое 18" descr="Фотография Влад Забелин (photo Vlad Zabelin)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916832"/>
            <a:ext cx="2500298" cy="24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>
          <a:xfrm>
            <a:off x="3059832" y="1340768"/>
            <a:ext cx="5715040" cy="5143536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 Поэт, певец и композитор </a:t>
            </a:r>
            <a:r>
              <a:rPr lang="ru-RU" sz="3200" u="sng" dirty="0" smtClean="0">
                <a:hlinkClick r:id="rId4" tooltip="Влад Забелин"/>
              </a:rPr>
              <a:t>Влад Забелин</a:t>
            </a:r>
            <a:r>
              <a:rPr lang="ru-RU" sz="3200" dirty="0" smtClean="0"/>
              <a:t>  (Владислав </a:t>
            </a:r>
            <a:r>
              <a:rPr lang="ru-RU" sz="3200" dirty="0" err="1" smtClean="0"/>
              <a:t>Неводниченко</a:t>
            </a:r>
            <a:r>
              <a:rPr lang="ru-RU" sz="3200" dirty="0" smtClean="0"/>
              <a:t>) родился 19 сентября 1967 года , в городе первого салюта Белгороде. Первую свою песню написал в 15 лет, хотя как такового профессионального музыкального образования не имеет до сих пор. Сам Влад говорит, что он - поэт, певец и композитор, исполняющий лирические песни о жизни и о любви. И действительно, созданные им альбомы полны размышлений о вечном, его песни оценили по достоинству, и исполняют эстрадные знаменитости - тут достаточно напомнить, что именно Влад Забелин автор песни "Дай мне, Боже", которую взяла в свой репертуар Алла Пугачева. Сейчас у Влада множество планов - он создает новый альбом, собирается продолжить сотрудничество с исполнителями российской поп-музыки, участвует в благотворительных акциях и проектах. </a:t>
            </a:r>
          </a:p>
        </p:txBody>
      </p:sp>
      <p:pic>
        <p:nvPicPr>
          <p:cNvPr id="6" name="Влад Забелин - Белгородчина - Мать Россиюшка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1475656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5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Альбом Влада Забелина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Белгородчина</a:t>
            </a:r>
            <a:r>
              <a:rPr lang="ru-RU" dirty="0" smtClean="0"/>
              <a:t>, мать </a:t>
            </a:r>
            <a:r>
              <a:rPr lang="ru-RU" dirty="0" err="1" smtClean="0"/>
              <a:t>Россиюшка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http://vshansone.ru/uploads/posts/2011-05/1305283078_front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143250" y="2434431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«Влад Забелин в шансоне»</a:t>
            </a:r>
            <a:br>
              <a:rPr lang="ru-RU" dirty="0" smtClean="0"/>
            </a:br>
            <a:r>
              <a:rPr lang="ru-RU" sz="4000" i="1" dirty="0" smtClean="0"/>
              <a:t>Альбомы</a:t>
            </a:r>
            <a:endParaRPr lang="ru-RU" sz="4000" i="1" dirty="0"/>
          </a:p>
        </p:txBody>
      </p:sp>
      <p:pic>
        <p:nvPicPr>
          <p:cNvPr id="8" name="Содержимое 7" descr="http://vshansone.ru/uploads/posts/2011-05/1305281286_front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234888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vshansone.ru/uploads/posts/2011-05/1305282599_front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48478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shansone.ru/uploads/posts/2011-05/1305282840_cover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152" y="386104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Масленица. 1 класс</a:t>
            </a:r>
            <a:endParaRPr lang="ru-RU" sz="2800" dirty="0"/>
          </a:p>
        </p:txBody>
      </p:sp>
      <p:pic>
        <p:nvPicPr>
          <p:cNvPr id="4" name="Содержимое 3" descr="Изображение3 550.jpg"/>
          <p:cNvPicPr>
            <a:picLocks noGrp="1"/>
          </p:cNvPicPr>
          <p:nvPr>
            <p:ph idx="1"/>
          </p:nvPr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/>
              <a:t>Николай Гнатюк. Песня «Белгород»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В конце 1990-х гг. Гнатюк резко меняет направление своей творческой деятельности. В возрасте 47 лет он поступает на миссионерское отделение в Белгородскую духовную семинарию. Все свое творчество отныне он воспринимает как миссионерскую деятельность. Его репертуар наполняется песнями духовного содержания.</a:t>
            </a:r>
            <a:endParaRPr lang="ru-RU" sz="1600" dirty="0"/>
          </a:p>
        </p:txBody>
      </p:sp>
      <p:pic>
        <p:nvPicPr>
          <p:cNvPr id="4" name="Содержимое 3" descr="http://stat20.privet.ru/lr/0b28ad832c398977b67bbd977a39e424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1844824"/>
            <a:ext cx="60284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Гнатюк Белгород 62_xA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539552" y="31409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/>
              <a:t>Международный фестиваль студенческой авторской песни и поэзии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Нежегольская</a:t>
            </a:r>
            <a:r>
              <a:rPr lang="ru-RU" sz="2000" b="1" dirty="0" smtClean="0"/>
              <a:t> тропа» </a:t>
            </a:r>
            <a:r>
              <a:rPr lang="ru-RU" sz="2000" dirty="0" smtClean="0"/>
              <a:t>Это популяризация авторской песни и поэзии, выявление и поддержка молодых дарований, определение лучших авторов и исполнителей.</a:t>
            </a:r>
            <a:br>
              <a:rPr lang="ru-RU" sz="2000" dirty="0" smtClean="0"/>
            </a:br>
            <a:r>
              <a:rPr lang="ru-RU" sz="2000" dirty="0" smtClean="0"/>
              <a:t>Проходит ежегодно в </a:t>
            </a:r>
            <a:r>
              <a:rPr lang="ru-RU" sz="2000" dirty="0" err="1" smtClean="0"/>
              <a:t>Шебекинском</a:t>
            </a:r>
            <a:r>
              <a:rPr lang="ru-RU" sz="2000" dirty="0" smtClean="0"/>
              <a:t> районе в начале сентября. </a:t>
            </a:r>
            <a:endParaRPr lang="ru-RU" sz="2000" dirty="0"/>
          </a:p>
        </p:txBody>
      </p:sp>
      <p:pic>
        <p:nvPicPr>
          <p:cNvPr id="4" name="irc_mi" descr="http://www.belkult.ru/stat/Image/konkurs/trop_1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68760"/>
            <a:ext cx="5219030" cy="35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shebekino.narod.ru/tropa/foto2006/kolag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2492896"/>
            <a:ext cx="579613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Олег Митяев готовится к презентации нового альбома «Позабытое чувство», в который войдут сочинённые им в Белгороде песни </a:t>
            </a:r>
            <a:br>
              <a:rPr lang="ru-RU" sz="2400" dirty="0" smtClean="0"/>
            </a:br>
            <a:r>
              <a:rPr lang="ru-RU" sz="2400" b="1" i="1" dirty="0" smtClean="0"/>
              <a:t>«</a:t>
            </a:r>
            <a:r>
              <a:rPr lang="ru-RU" sz="2400" b="1" i="1" dirty="0" err="1" smtClean="0"/>
              <a:t>Белогорочка</a:t>
            </a:r>
            <a:r>
              <a:rPr lang="ru-RU" sz="2400" b="1" i="1" dirty="0" smtClean="0"/>
              <a:t>»,«В Белгородской области дожди»</a:t>
            </a:r>
            <a:endParaRPr lang="ru-RU" sz="2400" b="1" i="1" dirty="0"/>
          </a:p>
        </p:txBody>
      </p:sp>
      <p:pic>
        <p:nvPicPr>
          <p:cNvPr id="4" name="irc_mi" descr="http://zvezdyestrady.ru/@/img/users/9a87aff88343c8a3a56d4458971a9748.jpg"/>
          <p:cNvPicPr>
            <a:picLocks noGrp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762000" y="1658144"/>
            <a:ext cx="3429000" cy="4410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42792" cy="5301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Олег Митяев – российский бард, музыкант, актер, член Союза писателей России, народный артист РФ. Его знаменитую песню "Как здорово, что все мы здесь сегодня собрались" знают и любят все.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dirty="0" smtClean="0"/>
              <a:t>Ему удалось соединить воедино </a:t>
            </a:r>
            <a:r>
              <a:rPr lang="ru-RU" sz="1600" dirty="0" err="1" smtClean="0"/>
              <a:t>бардовскую</a:t>
            </a:r>
            <a:r>
              <a:rPr lang="ru-RU" sz="1600" dirty="0" smtClean="0"/>
              <a:t> песню с профессиональной и эстрадной.</a:t>
            </a:r>
            <a:br>
              <a:rPr lang="ru-RU" sz="1600" dirty="0" smtClean="0"/>
            </a:br>
            <a:r>
              <a:rPr lang="ru-RU" sz="1600" dirty="0" smtClean="0"/>
              <a:t>Таким образом, музыкант стал родоначальником объединения этих двух самостоятельных жанров, дополнив авторскую песню и профессиональной аранжировкой, мастерски выдаваемую за любительскую. Он и стал родителем полюбившимся многим жанра – </a:t>
            </a:r>
            <a:r>
              <a:rPr lang="ru-RU" sz="1600" dirty="0" err="1" smtClean="0"/>
              <a:t>митяевская</a:t>
            </a:r>
            <a:r>
              <a:rPr lang="ru-RU" sz="1600" dirty="0" smtClean="0"/>
              <a:t> песня. За годы своей творческой деятельности Олег Митяев смог стать пионером и новатором в музыке.</a:t>
            </a:r>
            <a:endParaRPr lang="ru-RU" sz="1600" dirty="0"/>
          </a:p>
        </p:txBody>
      </p:sp>
      <p:pic>
        <p:nvPicPr>
          <p:cNvPr id="6" name="Олег Митяев - Белогория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Изучение региональных музыкально-поэтических традиций способствует: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эмоционально-образному восприятию музыки обучающимися;</a:t>
            </a:r>
            <a:endParaRPr lang="ru-RU" sz="2000" dirty="0" smtClean="0"/>
          </a:p>
          <a:p>
            <a:r>
              <a:rPr lang="ru-RU" b="1" dirty="0" smtClean="0"/>
              <a:t> формированию идейных убеждений, нравственных и эстетических вкусов;</a:t>
            </a:r>
          </a:p>
          <a:p>
            <a:pPr lvl="3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воспитанию у обучающихся чувства любви к своей малой родине, уважения к традициям и нравственным устоям.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3240360"/>
          </a:xfrm>
          <a:ln>
            <a:solidFill>
              <a:srgbClr val="00B050"/>
            </a:solidFill>
          </a:ln>
          <a:scene3d>
            <a:camera prst="isometricOffAxis1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dirty="0" smtClean="0"/>
              <a:t>Спасибо! 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/>
              <a:t>Масленица. 1 класс.</a:t>
            </a:r>
            <a:r>
              <a:rPr lang="ru-RU" b="1" dirty="0" smtClean="0"/>
              <a:t> </a:t>
            </a:r>
            <a:r>
              <a:rPr lang="ru-RU" sz="3100" b="1" i="1" dirty="0" smtClean="0"/>
              <a:t>Ой, </a:t>
            </a:r>
            <a:r>
              <a:rPr lang="ru-RU" sz="3100" b="1" i="1" dirty="0" err="1" smtClean="0"/>
              <a:t>Масленица-кривошейка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2000" dirty="0" smtClean="0"/>
              <a:t>(песня Белгородской области)</a:t>
            </a:r>
            <a:endParaRPr lang="ru-RU" sz="3100" b="1" i="1" dirty="0"/>
          </a:p>
        </p:txBody>
      </p:sp>
      <p:pic>
        <p:nvPicPr>
          <p:cNvPr id="4" name="Содержимое 3" descr="Изображение3 547.jpg"/>
          <p:cNvPicPr>
            <a:picLocks noGrp="1"/>
          </p:cNvPicPr>
          <p:nvPr>
            <p:ph idx="1"/>
          </p:nvPr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hlinkClick r:id="rId3" action="ppaction://hlinkfile"/>
              </a:rPr>
              <a:t>Масленица. 1 класс. </a:t>
            </a:r>
            <a:r>
              <a:rPr lang="ru-RU" sz="2800" b="1" i="1" dirty="0" err="1" smtClean="0">
                <a:hlinkClick r:id="rId3" action="ppaction://hlinkfile"/>
              </a:rPr>
              <a:t>Закличка</a:t>
            </a:r>
            <a:endParaRPr lang="ru-RU" sz="2800" b="1" i="1" dirty="0"/>
          </a:p>
        </p:txBody>
      </p:sp>
      <p:pic>
        <p:nvPicPr>
          <p:cNvPr id="4" name="2pesnja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1116013" y="1268413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Фольклорный ансамбль «Берёзка» </a:t>
            </a:r>
            <a:br>
              <a:rPr lang="ru-RU" sz="2800" b="1" dirty="0" smtClean="0"/>
            </a:br>
            <a:r>
              <a:rPr lang="ru-RU" sz="2800" i="1" dirty="0" smtClean="0"/>
              <a:t>Выступление в детском саду</a:t>
            </a:r>
            <a:endParaRPr lang="ru-RU" sz="2800" i="1" dirty="0"/>
          </a:p>
        </p:txBody>
      </p:sp>
      <p:pic>
        <p:nvPicPr>
          <p:cNvPr id="4" name="Содержимое 3" descr="IMG_0080.JPG"/>
          <p:cNvPicPr>
            <a:picLocks noGrp="1"/>
          </p:cNvPicPr>
          <p:nvPr>
            <p:ph idx="1"/>
          </p:nvPr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Фольклорный ансамбль «Берёзка»</a:t>
            </a:r>
            <a:br>
              <a:rPr lang="ru-RU" sz="2800" b="1" dirty="0" smtClean="0"/>
            </a:br>
            <a:r>
              <a:rPr lang="ru-RU" sz="2800" dirty="0" smtClean="0"/>
              <a:t> </a:t>
            </a:r>
            <a:r>
              <a:rPr lang="ru-RU" sz="2800" b="1" i="1" dirty="0" smtClean="0"/>
              <a:t>Пойдём, кума, на улицу</a:t>
            </a:r>
            <a:endParaRPr lang="ru-RU" sz="2800" b="1" i="1" dirty="0"/>
          </a:p>
        </p:txBody>
      </p:sp>
      <p:pic>
        <p:nvPicPr>
          <p:cNvPr id="6" name="Содержимое 5" descr="1111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43273" y="1600200"/>
            <a:ext cx="56574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>Гимн школьной организации «Радуга», созданный нашими учителями, звучит во время вноса знамени Организации.</a:t>
            </a:r>
            <a:endParaRPr lang="ru-RU" sz="2800" dirty="0"/>
          </a:p>
        </p:txBody>
      </p:sp>
      <p:pic>
        <p:nvPicPr>
          <p:cNvPr id="4" name="Содержимое 3" descr="http://www.besn-sh.uobr.ru/data/photos/346_h7kph.jpg"/>
          <p:cNvPicPr>
            <a:picLocks noGrp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 bwMode="auto">
          <a:xfrm>
            <a:off x="1115616" y="1556792"/>
            <a:ext cx="6793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003Гимн Раду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323528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Белгородский композитор </a:t>
            </a:r>
            <a:br>
              <a:rPr lang="ru-RU" sz="3600" dirty="0" smtClean="0"/>
            </a:br>
            <a:r>
              <a:rPr lang="ru-RU" sz="3600" dirty="0" smtClean="0"/>
              <a:t>Евгений Алексеевич Рыбкин</a:t>
            </a:r>
            <a:endParaRPr lang="ru-RU" sz="3600" dirty="0"/>
          </a:p>
        </p:txBody>
      </p:sp>
      <p:pic>
        <p:nvPicPr>
          <p:cNvPr id="4" name="Содержимое 3" descr="Белгородский композитор Евгений Алексеевич Рыбкин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1700808"/>
            <a:ext cx="331236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Музыка Евгения Алексеевича Рыбкина, нашего современника, преподавателя детской музыкальной школы № 4 г. Белгорода, имеет много поклонников и часто звучит на концертах и конкурсах различного уровня: «Звёздочки Белогорья», «Гармония», «Музыкальная палитра», «Весенние скрипки» в городе Белгороде, «Ландыш», «Волшебный камертон» в Харькове, «Волшебные струны» в Курске и многих других. </a:t>
            </a:r>
          </a:p>
          <a:p>
            <a:pPr algn="just"/>
            <a:r>
              <a:rPr lang="ru-RU" sz="2400" dirty="0" smtClean="0"/>
              <a:t>Очень много песен композитор написал для детей дошкольного и школьного возраста. Эти песни рассказывают о детских чувствах, мечтах, игрушках, а поэтому близки и понятны детской аудитории. Мелодии песен легко запоминаются, а стихотворный текст, слова написаны известными российскими и белгородскими поэтами,  в том числе Евгением Федоровичем  Дубравным, заслуженным работником культуры Российской Федерации, который является членом Союза журналистов и  Союза писателей.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612</TotalTime>
  <Words>716</Words>
  <Application>Microsoft Office PowerPoint</Application>
  <PresentationFormat>Экран (4:3)</PresentationFormat>
  <Paragraphs>51</Paragraphs>
  <Slides>24</Slides>
  <Notes>2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МОУ «Бессоновская СОШ» Изучение региональных музыкально-поэтических традиций как условие формирования опыта эмоционально-образного восприятия музыки обучающимися </vt:lpstr>
      <vt:lpstr>Масленица. 1 класс</vt:lpstr>
      <vt:lpstr>Масленица. 1 класс. Ой, Масленица-кривошейка (песня Белгородской области)</vt:lpstr>
      <vt:lpstr>Масленица. 1 класс. Закличка</vt:lpstr>
      <vt:lpstr>Фольклорный ансамбль «Берёзка»  Выступление в детском саду</vt:lpstr>
      <vt:lpstr>Фольклорный ансамбль «Берёзка»  Пойдём, кума, на улицу</vt:lpstr>
      <vt:lpstr>Гимн школьной организации «Радуга», созданный нашими учителями, звучит во время вноса знамени Организации.</vt:lpstr>
      <vt:lpstr>Белгородский композитор  Евгений Алексеевич Рыбкин</vt:lpstr>
      <vt:lpstr>Слайд 9</vt:lpstr>
      <vt:lpstr>Евгений Дубравный писатель, поэт, журналист</vt:lpstr>
      <vt:lpstr>Слайд 11</vt:lpstr>
      <vt:lpstr>Гречаник Николай Петрович,  руководитель хора, автор песен о Бессоновке.</vt:lpstr>
      <vt:lpstr>Старейшим хоровым коллективом  Белгородского района является хор русской песни Бессоновского СДК (1968 г.). Руководитель хора, заслуженный работник культуры РФ - Гречаник Николай Петрович. Хор смешанный (25 участников). В репертуаре песни советских и современных русских композиторов, произведения руководителя.</vt:lpstr>
      <vt:lpstr>Ансамбль русских народных инструментов Бессоновского ДК. Руководитель Овсянников В. И. </vt:lpstr>
      <vt:lpstr>Бессоновский Победный Май</vt:lpstr>
      <vt:lpstr>«Бессоновский Победный Май» Фестиваль самодеятельных коллективов, который ежегодно 6 мая проходит в Бессоновке. Выступление детского хора.</vt:lpstr>
      <vt:lpstr>Песни о Белгороде  Влад Забелин</vt:lpstr>
      <vt:lpstr>Альбом Влада Забелина «Белгородчина, мать Россиюшка»</vt:lpstr>
      <vt:lpstr>«Влад Забелин в шансоне» Альбомы</vt:lpstr>
      <vt:lpstr>Николай Гнатюк. Песня «Белгород» В конце 1990-х гг. Гнатюк резко меняет направление своей творческой деятельности. В возрасте 47 лет он поступает на миссионерское отделение в Белгородскую духовную семинарию. Все свое творчество отныне он воспринимает как миссионерскую деятельность. Его репертуар наполняется песнями духовного содержания.</vt:lpstr>
      <vt:lpstr>Международный фестиваль студенческой авторской песни и поэзии «Нежегольская тропа» Это популяризация авторской песни и поэзии, выявление и поддержка молодых дарований, определение лучших авторов и исполнителей. Проходит ежегодно в Шебекинском районе в начале сентября. </vt:lpstr>
      <vt:lpstr>Олег Митяев готовится к презентации нового альбома «Позабытое чувство», в который войдут сочинённые им в Белгороде песни  «Белогорочка»,«В Белгородской области дожди»</vt:lpstr>
      <vt:lpstr>Изучение региональных музыкально-поэтических традиций способствует:</vt:lpstr>
      <vt:lpstr>Спасибо! </vt:lpstr>
    </vt:vector>
  </TitlesOfParts>
  <Company>BessonSOSH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</dc:creator>
  <cp:lastModifiedBy>Мама</cp:lastModifiedBy>
  <cp:revision>71</cp:revision>
  <dcterms:created xsi:type="dcterms:W3CDTF">2013-03-25T05:50:44Z</dcterms:created>
  <dcterms:modified xsi:type="dcterms:W3CDTF">2013-12-10T18:46:39Z</dcterms:modified>
</cp:coreProperties>
</file>