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6A5-E236-48E5-9053-D9A613B61CE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BE4B-3507-4E5B-A808-9786CEF38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6A5-E236-48E5-9053-D9A613B61CE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BE4B-3507-4E5B-A808-9786CEF38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6A5-E236-48E5-9053-D9A613B61CE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BE4B-3507-4E5B-A808-9786CEF38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6A5-E236-48E5-9053-D9A613B61CE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BE4B-3507-4E5B-A808-9786CEF38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6A5-E236-48E5-9053-D9A613B61CE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BE4B-3507-4E5B-A808-9786CEF38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6A5-E236-48E5-9053-D9A613B61CE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BE4B-3507-4E5B-A808-9786CEF38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6A5-E236-48E5-9053-D9A613B61CE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BE4B-3507-4E5B-A808-9786CEF38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6A5-E236-48E5-9053-D9A613B61CE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BE4B-3507-4E5B-A808-9786CEF38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6A5-E236-48E5-9053-D9A613B61CE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BE4B-3507-4E5B-A808-9786CEF38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6A5-E236-48E5-9053-D9A613B61CE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BE4B-3507-4E5B-A808-9786CEF38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6A5-E236-48E5-9053-D9A613B61CE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8BE4B-3507-4E5B-A808-9786CEF38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A6A5-E236-48E5-9053-D9A613B61CE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BE4B-3507-4E5B-A808-9786CEF38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СУЩНОСТЬ ЧЕЛОВЕКА И СМЫСЛ ЧЕЛОВЕЧЕСКОЙ ЖИЗНИ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15106"/>
          </a:xfrm>
        </p:spPr>
        <p:txBody>
          <a:bodyPr>
            <a:normAutofit fontScale="70000" lnSpcReduction="20000"/>
          </a:bodyPr>
          <a:lstStyle/>
          <a:p>
            <a:pPr marL="0" indent="360363">
              <a:buNone/>
            </a:pPr>
            <a:r>
              <a:rPr lang="ru-RU" b="1" dirty="0"/>
              <a:t>В отличие от животных инстинкты не диктуют человеку, что ему нужно, и в отличие от человека вчерашнего дня, традиции не диктуют сегодняшнему человеку, что ему должно. Не зная ни того, что ему нужно, ни того, что он должен, человек утратил ясное представление о том, чего же он хочет. В итоге он либо хочет того же, чего и другие (конформизм), либо делает то, что другие хотят от него (</a:t>
            </a:r>
            <a:r>
              <a:rPr lang="ru-RU" b="1" dirty="0" smtClean="0"/>
              <a:t>тоталитаризм). </a:t>
            </a:r>
          </a:p>
          <a:p>
            <a:pPr marL="0" indent="360363">
              <a:buNone/>
            </a:pPr>
            <a:r>
              <a:rPr lang="ru-RU" b="1" dirty="0" smtClean="0"/>
              <a:t>Смысл </a:t>
            </a:r>
            <a:r>
              <a:rPr lang="ru-RU" b="1" dirty="0"/>
              <a:t>должен быть найден, но не может быть создан. Создать можно лишь субъективный смысл, простое ощущение смысла, либо бессмыслицу. Смысл не только должен, но и может быть найден, и в поисках смысла человека направляет его совесть. Одним словом, совесть - это орган смысла. Ее можно определить как способность обнаружить тот единственный и уникальный смысл, который кроется в любой ситуации. Смысл - это всякий раз также и конкретный смысл конкретной ситуации. Это всегда «требование момента», которое всегда адресовано конкретному человеку. И как неповторима каждая отдельная ситуация, так же уникален и каждый отдельный </a:t>
            </a:r>
            <a:r>
              <a:rPr lang="ru-RU" b="1" dirty="0" smtClean="0"/>
              <a:t>человек.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357982"/>
          </a:xfrm>
        </p:spPr>
        <p:txBody>
          <a:bodyPr>
            <a:normAutofit/>
          </a:bodyPr>
          <a:lstStyle/>
          <a:p>
            <a:pPr marL="0" indent="360363">
              <a:buNone/>
            </a:pPr>
            <a:r>
              <a:rPr lang="ru-RU" dirty="0"/>
              <a:t>Сейчас, когда мы вступили в третье тысячелетие, возрастает интерес к проблемам человека. Кем является человек? Можно ли считать </a:t>
            </a:r>
            <a:r>
              <a:rPr lang="ru-RU" dirty="0" smtClean="0"/>
              <a:t>его </a:t>
            </a:r>
            <a:r>
              <a:rPr lang="ru-RU" dirty="0"/>
              <a:t>уникальным творением на Земле? Почему в отличие от других природных существ он наделен </a:t>
            </a:r>
            <a:r>
              <a:rPr lang="ru-RU" dirty="0" err="1"/>
              <a:t>всепониманием</a:t>
            </a:r>
            <a:r>
              <a:rPr lang="ru-RU" dirty="0"/>
              <a:t>? Какова природа человека? Что определяет его духовность? В чем драма человеческих отношений и человеческого существования? В чем смысл и ценность человеческой жизни?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357982"/>
          </a:xfrm>
        </p:spPr>
        <p:txBody>
          <a:bodyPr/>
          <a:lstStyle/>
          <a:p>
            <a:pPr marL="0" indent="360363">
              <a:buNone/>
            </a:pPr>
            <a:endParaRPr lang="ru-RU" dirty="0" smtClean="0"/>
          </a:p>
          <a:p>
            <a:pPr marL="0" indent="360363">
              <a:buNone/>
            </a:pPr>
            <a:endParaRPr lang="ru-RU" dirty="0"/>
          </a:p>
          <a:p>
            <a:pPr marL="0" indent="360363">
              <a:buNone/>
            </a:pPr>
            <a:endParaRPr lang="ru-RU" dirty="0" smtClean="0"/>
          </a:p>
          <a:p>
            <a:pPr marL="0" indent="360363">
              <a:buNone/>
            </a:pPr>
            <a:r>
              <a:rPr lang="ru-RU" dirty="0" smtClean="0"/>
              <a:t>Человек </a:t>
            </a:r>
            <a:r>
              <a:rPr lang="ru-RU" dirty="0"/>
              <a:t>- уникальное творение во Вселенной. Он необъяснимый, непостижимый, загадочный. Ни современная наука, ни философия, ни религия не могут в полной мере раскрыть тайну человека.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14290"/>
            <a:ext cx="5715040" cy="6357982"/>
          </a:xfrm>
        </p:spPr>
        <p:txBody>
          <a:bodyPr>
            <a:normAutofit fontScale="62500" lnSpcReduction="20000"/>
          </a:bodyPr>
          <a:lstStyle/>
          <a:p>
            <a:pPr marL="0" indent="269875">
              <a:buNone/>
            </a:pPr>
            <a:r>
              <a:rPr lang="ru-RU" b="1" i="1" dirty="0"/>
              <a:t>Размышление о том, кто есть человек, всегда было основным для  философов.  </a:t>
            </a:r>
            <a:r>
              <a:rPr lang="ru-RU" b="1" i="1" dirty="0" smtClean="0"/>
              <a:t>К чему </a:t>
            </a:r>
            <a:r>
              <a:rPr lang="ru-RU" b="1" i="1" dirty="0"/>
              <a:t>бы ни обращалась мысль людей, оказывалось, что главное – это  </a:t>
            </a:r>
            <a:r>
              <a:rPr lang="ru-RU" b="1" i="1" dirty="0" smtClean="0"/>
              <a:t>отношение человека </a:t>
            </a:r>
            <a:r>
              <a:rPr lang="ru-RU" b="1" i="1" dirty="0"/>
              <a:t>к  этим  явлениям  жизни  и  понимание  им  самого  себя.  </a:t>
            </a:r>
            <a:r>
              <a:rPr lang="ru-RU" b="1" i="1" dirty="0" smtClean="0"/>
              <a:t>Диапазон определений </a:t>
            </a:r>
            <a:r>
              <a:rPr lang="ru-RU" b="1" i="1" dirty="0"/>
              <a:t>и оценок человека в  истории  очень  широко.  Аристотель  в  </a:t>
            </a:r>
            <a:r>
              <a:rPr lang="ru-RU" b="1" i="1" dirty="0" smtClean="0"/>
              <a:t>нем видел  </a:t>
            </a:r>
            <a:r>
              <a:rPr lang="ru-RU" b="1" i="1" dirty="0"/>
              <a:t>«разумное  животное»,  американский  </a:t>
            </a:r>
            <a:r>
              <a:rPr lang="ru-RU" b="1" i="1" dirty="0" smtClean="0"/>
              <a:t>просветитель                           Б</a:t>
            </a:r>
            <a:r>
              <a:rPr lang="ru-RU" b="1" i="1" dirty="0"/>
              <a:t>.   Франклин   </a:t>
            </a:r>
            <a:r>
              <a:rPr lang="ru-RU" b="1" i="1" dirty="0" smtClean="0"/>
              <a:t>– животное</a:t>
            </a:r>
            <a:r>
              <a:rPr lang="ru-RU" b="1" i="1" dirty="0"/>
              <a:t>, делающее оружие труда, Ф. Ницше – «больное животное», </a:t>
            </a:r>
            <a:r>
              <a:rPr lang="ru-RU" b="1" i="1" dirty="0" smtClean="0"/>
              <a:t>                               М</a:t>
            </a:r>
            <a:r>
              <a:rPr lang="ru-RU" b="1" i="1" dirty="0"/>
              <a:t>. </a:t>
            </a:r>
            <a:r>
              <a:rPr lang="ru-RU" b="1" i="1" dirty="0" err="1"/>
              <a:t>Шеллер</a:t>
            </a:r>
            <a:r>
              <a:rPr lang="ru-RU" b="1" i="1" dirty="0"/>
              <a:t>  </a:t>
            </a:r>
            <a:r>
              <a:rPr lang="ru-RU" b="1" i="1" dirty="0" smtClean="0"/>
              <a:t>– «</a:t>
            </a:r>
            <a:r>
              <a:rPr lang="ru-RU" b="1" i="1" dirty="0"/>
              <a:t>неудовлетворенное   животное».   Человека   боготворили,    и,    </a:t>
            </a:r>
            <a:r>
              <a:rPr lang="ru-RU" b="1" i="1" dirty="0" smtClean="0"/>
              <a:t>напротив, подчеркивали</a:t>
            </a:r>
            <a:r>
              <a:rPr lang="ru-RU" b="1" i="1" dirty="0"/>
              <a:t>, что он «из праха произошел и в прах  возвратится»  и  </a:t>
            </a:r>
            <a:r>
              <a:rPr lang="ru-RU" b="1" i="1" dirty="0" smtClean="0"/>
              <a:t>поэтому, как </a:t>
            </a:r>
            <a:r>
              <a:rPr lang="ru-RU" b="1" i="1" dirty="0"/>
              <a:t>говорил царь Соломон, все «суета сует и томление духа».  Жизнь  </a:t>
            </a:r>
            <a:r>
              <a:rPr lang="ru-RU" b="1" i="1" dirty="0" smtClean="0"/>
              <a:t>человека то </a:t>
            </a:r>
            <a:r>
              <a:rPr lang="ru-RU" b="1" i="1" dirty="0"/>
              <a:t>ничего не стоила, то рассматривалась как  величайшая  ценность.  </a:t>
            </a:r>
            <a:r>
              <a:rPr lang="ru-RU" b="1" i="1" dirty="0" smtClean="0"/>
              <a:t>Особенно очевидно  </a:t>
            </a:r>
            <a:r>
              <a:rPr lang="ru-RU" b="1" i="1" dirty="0"/>
              <a:t>стало  это  в   конце   XX   в.,   когда   появилась   </a:t>
            </a:r>
            <a:r>
              <a:rPr lang="ru-RU" b="1" i="1" dirty="0" smtClean="0"/>
              <a:t>возможность самоуничтожения </a:t>
            </a:r>
            <a:r>
              <a:rPr lang="ru-RU" b="1" i="1" dirty="0"/>
              <a:t>всего  человечества  и,  в  то  же  время  стало  ясно,  </a:t>
            </a:r>
            <a:r>
              <a:rPr lang="ru-RU" b="1" i="1" dirty="0" smtClean="0"/>
              <a:t>что единственная </a:t>
            </a:r>
            <a:r>
              <a:rPr lang="ru-RU" b="1" i="1" dirty="0"/>
              <a:t>подлинная ценность – это </a:t>
            </a:r>
            <a:r>
              <a:rPr lang="ru-RU" b="1" i="1" dirty="0" smtClean="0"/>
              <a:t>человек. </a:t>
            </a:r>
          </a:p>
          <a:p>
            <a:pPr marL="0" indent="269875">
              <a:buNone/>
            </a:pPr>
            <a:endParaRPr lang="ru-RU" b="1" i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429684" cy="6357982"/>
          </a:xfrm>
        </p:spPr>
        <p:txBody>
          <a:bodyPr/>
          <a:lstStyle/>
          <a:p>
            <a:pPr marL="0" indent="360363">
              <a:buNone/>
            </a:pPr>
            <a:r>
              <a:rPr lang="ru-RU" b="1" dirty="0" smtClean="0"/>
              <a:t>Почему человек остается загадкой для самого  себя?  Почему,  познав  и даже «покорив» природу, познав в какой – то мере  основные  законы  развития общества, человек чувствует  себя  неуверенно  и  жизнь  его  часто  полна трагизма? </a:t>
            </a:r>
          </a:p>
          <a:p>
            <a:pPr marL="0" indent="360363">
              <a:buNone/>
            </a:pPr>
            <a:r>
              <a:rPr lang="ru-RU" b="1" dirty="0" smtClean="0"/>
              <a:t>И </a:t>
            </a:r>
            <a:r>
              <a:rPr lang="ru-RU" b="1" dirty="0"/>
              <a:t>пока существует человечество, будут продолжаться поиски человеком ответа на вопрос - кто он?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15106"/>
          </a:xfrm>
        </p:spPr>
        <p:txBody>
          <a:bodyPr/>
          <a:lstStyle/>
          <a:p>
            <a:pPr marL="0" indent="360363">
              <a:buNone/>
            </a:pPr>
            <a:r>
              <a:rPr lang="ru-RU" dirty="0"/>
              <a:t>Выдающийся немецкий философ И. Кант пришел к выводу, что в философии есть всего три вопроса, на которые </a:t>
            </a:r>
            <a:r>
              <a:rPr lang="ru-RU" dirty="0" smtClean="0"/>
              <a:t>человек </a:t>
            </a:r>
            <a:r>
              <a:rPr lang="ru-RU" dirty="0" err="1" smtClean="0"/>
              <a:t>долж</a:t>
            </a:r>
            <a:r>
              <a:rPr lang="uk-UA" dirty="0" err="1" smtClean="0"/>
              <a:t>ен</a:t>
            </a:r>
            <a:r>
              <a:rPr lang="ru-RU" dirty="0" smtClean="0"/>
              <a:t> </a:t>
            </a:r>
            <a:r>
              <a:rPr lang="ru-RU" dirty="0"/>
              <a:t>дать ответ: что я могу знать? Что делать? На что я могу надеяться? Как ни странно, но сводятся они к одному вопрос: кто есть человек?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357982"/>
          </a:xfrm>
        </p:spPr>
        <p:txBody>
          <a:bodyPr>
            <a:normAutofit fontScale="85000" lnSpcReduction="10000"/>
          </a:bodyPr>
          <a:lstStyle/>
          <a:p>
            <a:pPr marL="0" indent="360363">
              <a:buNone/>
            </a:pPr>
            <a:r>
              <a:rPr lang="ru-RU" b="1" dirty="0"/>
              <a:t>Поэтому возможен такой вариант рассмотрения </a:t>
            </a:r>
            <a:r>
              <a:rPr lang="ru-RU" b="1" dirty="0" smtClean="0"/>
              <a:t>сущности человека:</a:t>
            </a:r>
          </a:p>
          <a:p>
            <a:pPr marL="0" indent="360363">
              <a:buNone/>
            </a:pPr>
            <a:r>
              <a:rPr lang="ru-RU" b="1" dirty="0" smtClean="0"/>
              <a:t>• </a:t>
            </a:r>
            <a:r>
              <a:rPr lang="ru-RU" b="1" dirty="0"/>
              <a:t>во-первых, человек является живым существом, однако ей присущ особый тип телесной </a:t>
            </a:r>
            <a:r>
              <a:rPr lang="ru-RU" b="1" dirty="0" smtClean="0"/>
              <a:t>организации;</a:t>
            </a:r>
          </a:p>
          <a:p>
            <a:pPr marL="0" indent="360363">
              <a:buNone/>
            </a:pPr>
            <a:r>
              <a:rPr lang="ru-RU" b="1" dirty="0" smtClean="0"/>
              <a:t>• </a:t>
            </a:r>
            <a:r>
              <a:rPr lang="ru-RU" b="1" dirty="0"/>
              <a:t>во-вторых, человек </a:t>
            </a:r>
            <a:r>
              <a:rPr lang="ru-RU" b="1" dirty="0" smtClean="0"/>
              <a:t> есть </a:t>
            </a:r>
            <a:r>
              <a:rPr lang="ru-RU" b="1" dirty="0"/>
              <a:t>там, где </a:t>
            </a:r>
            <a:r>
              <a:rPr lang="ru-RU" b="1" dirty="0" smtClean="0"/>
              <a:t>есть деятельность;</a:t>
            </a:r>
          </a:p>
          <a:p>
            <a:pPr marL="0" indent="360363">
              <a:buNone/>
            </a:pPr>
            <a:r>
              <a:rPr lang="ru-RU" b="1" dirty="0" smtClean="0"/>
              <a:t>• </a:t>
            </a:r>
            <a:r>
              <a:rPr lang="ru-RU" b="1" dirty="0"/>
              <a:t>в-третьих, человеческая деятельность осуществляется в системе общественных </a:t>
            </a:r>
            <a:r>
              <a:rPr lang="ru-RU" b="1" dirty="0" smtClean="0"/>
              <a:t>отношений;</a:t>
            </a:r>
          </a:p>
          <a:p>
            <a:pPr marL="0" indent="360363">
              <a:buNone/>
            </a:pPr>
            <a:r>
              <a:rPr lang="ru-RU" b="1" dirty="0" smtClean="0"/>
              <a:t>• </a:t>
            </a:r>
            <a:r>
              <a:rPr lang="ru-RU" b="1" dirty="0"/>
              <a:t>в-четвертых, человеческая деятельность (труд) является осознанным процессом преобразования природы, общества и самого </a:t>
            </a:r>
            <a:r>
              <a:rPr lang="ru-RU" b="1" dirty="0" smtClean="0"/>
              <a:t>человека;</a:t>
            </a:r>
            <a:endParaRPr lang="ru-RU" b="1" dirty="0"/>
          </a:p>
          <a:p>
            <a:pPr marL="0" indent="360363">
              <a:buNone/>
            </a:pPr>
            <a:r>
              <a:rPr lang="ru-RU" b="1" dirty="0" smtClean="0"/>
              <a:t>• </a:t>
            </a:r>
            <a:r>
              <a:rPr lang="ru-RU" b="1" dirty="0"/>
              <a:t>в-пятых, человек является существом духовным, </a:t>
            </a:r>
            <a:r>
              <a:rPr lang="ru-RU" b="1" dirty="0" smtClean="0"/>
              <a:t>ему </a:t>
            </a:r>
            <a:r>
              <a:rPr lang="ru-RU" b="1" dirty="0"/>
              <a:t>присуща </a:t>
            </a:r>
            <a:r>
              <a:rPr lang="ru-RU" b="1" dirty="0" smtClean="0"/>
              <a:t>душа.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215106"/>
          </a:xfrm>
        </p:spPr>
        <p:txBody>
          <a:bodyPr>
            <a:normAutofit/>
          </a:bodyPr>
          <a:lstStyle/>
          <a:p>
            <a:pPr marL="0" indent="360363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изменением исторических представлений о сущности человека соответственно меняются и представления о смысле его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жизни. </a:t>
            </a:r>
          </a:p>
          <a:p>
            <a:pPr marL="0" indent="360363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(то есть смысловое значение) человеческой жизни имеет исторический характер. Однако вопрос о смысле жизни есть вопрос о назначении человека. Не почему, а для чего живет человек? С древних времен этот вопрос стоял перед человеком.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86544"/>
          </a:xfrm>
        </p:spPr>
        <p:txBody>
          <a:bodyPr>
            <a:normAutofit/>
          </a:bodyPr>
          <a:lstStyle/>
          <a:p>
            <a:pPr marL="0" indent="449263">
              <a:buNone/>
            </a:pPr>
            <a:r>
              <a:rPr lang="ru-RU" b="1" dirty="0"/>
              <a:t>Из многих подходов к решению этой сложной проблемы можно выделить три главных: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• смысл жизни изначально присущ жизни от самого его начала;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• смысл жизни вне жизни;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• смысл жизни создается самим человеком.</a:t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724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СУЩНОСТЬ ЧЕЛОВЕКА И СМЫСЛ ЧЕЛОВЕЧЕСКОЙ ЖИЗНИ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СУЩНОСТЬ ЧЕЛОВЕКА И СМЫСЛ ЧЕЛОВЕЧЕСКОЙ ЖИЗНИ</dc:title>
  <dc:creator>ADMINko КРАСАВЧЕГ</dc:creator>
  <cp:lastModifiedBy>ADMINko КРАСАВЧЕГ</cp:lastModifiedBy>
  <cp:revision>25</cp:revision>
  <dcterms:created xsi:type="dcterms:W3CDTF">2013-03-13T21:08:18Z</dcterms:created>
  <dcterms:modified xsi:type="dcterms:W3CDTF">2013-03-25T14:44:45Z</dcterms:modified>
</cp:coreProperties>
</file>