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3" r:id="rId5"/>
    <p:sldId id="274" r:id="rId6"/>
    <p:sldId id="277" r:id="rId7"/>
    <p:sldId id="275" r:id="rId8"/>
    <p:sldId id="278" r:id="rId9"/>
    <p:sldId id="279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5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BD7FB-CD5F-446B-B713-2C99EFA5C071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3E60B-196E-43CD-B671-248C417C6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34C8-F0BE-4FC3-B4D8-BDA3C42F0DA0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701CD-577A-4050-ACE7-64C6025FA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02D9A-AE5C-47C8-B362-0DB4B1C1D70D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6D3B3-C69E-46AF-8D5B-FB172483B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F33DA-A428-4F95-89B7-7628EE47E2FD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BF9AF-42A0-4620-85F5-326C35796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A9A2A-B5CC-41C3-8DA1-02D1D0574A3A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FBBFB-28AE-4CF5-B560-8DBEFA56F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C123F-1F8C-476F-AF9B-B5AA85CEA088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A2873-8D96-4935-8FDF-24F640DFB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3D12A-4F26-4F60-927B-5FA16E8A757D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C23A0-54F9-4E09-8462-ED6EED11A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B280B-925E-4872-B78F-A07A6E3456E6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3BE73-565F-497A-9355-BB04BB7FA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CB259-4E0E-4472-B718-1F8A3231DCFA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0A671-34A8-40A1-83F7-1EA53F3F8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8A374-AB6D-471E-AC50-8B552FB51B88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80726-5632-4EAB-B89A-A1A7F4D7B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1ED39-FE3A-463E-88F6-665333393C80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AB8A1-D7AC-4C3D-A2AB-2445F4099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35FA95-E444-4D99-A52F-698B5100B5A9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D646F0-CD64-4A19-82F6-0D461AB9D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yadi.sk/d/bRpFP17541GtS" TargetMode="External"/><Relationship Id="rId3" Type="http://schemas.openxmlformats.org/officeDocument/2006/relationships/hyperlink" Target="http://yadi.sk/d/sIw1UEby3vb4W" TargetMode="External"/><Relationship Id="rId7" Type="http://schemas.openxmlformats.org/officeDocument/2006/relationships/hyperlink" Target="http://yadi.sk/d/I7dMmH9041Gg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adi.sk/d/akvl1kup41G_a" TargetMode="External"/><Relationship Id="rId11" Type="http://schemas.openxmlformats.org/officeDocument/2006/relationships/hyperlink" Target="http://yadi.sk/d/WBWxaI4G41HIU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yadi.sk/d/vbM6b42T41HA6" TargetMode="External"/><Relationship Id="rId4" Type="http://schemas.openxmlformats.org/officeDocument/2006/relationships/hyperlink" Target="http://yadi.sk/d/ahB59NTW3vbYo" TargetMode="External"/><Relationship Id="rId9" Type="http://schemas.openxmlformats.org/officeDocument/2006/relationships/hyperlink" Target="http://yadi.sk/d/2CQjs9vM41H1i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yadi.sk/d/GG7_rg0l41HiJ" TargetMode="External"/><Relationship Id="rId3" Type="http://schemas.openxmlformats.org/officeDocument/2006/relationships/hyperlink" Target="http://yadi.sk/d/MV4HaHUj41I75" TargetMode="External"/><Relationship Id="rId7" Type="http://schemas.openxmlformats.org/officeDocument/2006/relationships/hyperlink" Target="http://yadi.sk/d/aITygtwx41Id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adi.sk/d/hyixJAcl41IYt" TargetMode="External"/><Relationship Id="rId11" Type="http://schemas.openxmlformats.org/officeDocument/2006/relationships/hyperlink" Target="http://yadi.sk/d/RWdgKHOn41HPL" TargetMode="External"/><Relationship Id="rId5" Type="http://schemas.openxmlformats.org/officeDocument/2006/relationships/hyperlink" Target="http://yadi.sk/d/_34EpvyE41IT7" TargetMode="External"/><Relationship Id="rId10" Type="http://schemas.openxmlformats.org/officeDocument/2006/relationships/hyperlink" Target="http://yadi.sk/d/ONWQyxJm41HUa" TargetMode="External"/><Relationship Id="rId4" Type="http://schemas.openxmlformats.org/officeDocument/2006/relationships/hyperlink" Target="http://yadi.sk/d/b5VkLFIs41IDV" TargetMode="External"/><Relationship Id="rId9" Type="http://schemas.openxmlformats.org/officeDocument/2006/relationships/hyperlink" Target="http://yadi.sk/d/OmCuQ_S941H_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4;&#1083;&#1100;&#1075;&#1072;\Documents\&#1059;&#1095;&#1080;&#1084;&#1089;&#1103;%20&#1089;&#1086;&#1089;&#1090;&#1072;&#1074;&#1083;&#1103;&#1090;&#1100;%20&#1080;%20&#1088;&#1077;&#1096;&#1072;&#1090;&#1100;%20&#1079;&#1072;&#1076;&#1072;&#1095;&#1080;\&#1088;&#1072;&#1082;.wav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4;&#1083;&#1100;&#1075;&#1072;\Documents\&#1059;&#1095;&#1080;&#1084;&#1089;&#1103;%20&#1089;&#1086;&#1089;&#1090;&#1072;&#1074;&#1083;&#1103;&#1090;&#1100;%20&#1080;%20&#1088;&#1077;&#1096;&#1072;&#1090;&#1100;%20&#1079;&#1072;&#1076;&#1072;&#1095;&#1080;\&#1073;&#1072;&#1086;&#1073;&#1072;&#1073;.wav" TargetMode="Externa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4;&#1083;&#1100;&#1075;&#1072;\Documents\&#1059;&#1095;&#1080;&#1084;&#1089;&#1103;%20&#1089;&#1086;&#1089;&#1090;&#1072;&#1074;&#1083;&#1103;&#1090;&#1100;%20&#1080;%20&#1088;&#1077;&#1096;&#1072;&#1090;&#1100;%20&#1079;&#1072;&#1076;&#1072;&#1095;&#1080;\&#1093;&#1074;&#1086;&#1103;%20&#1077;&#1083;&#1080;.wav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4;&#1083;&#1100;&#1075;&#1072;\Documents\&#1059;&#1095;&#1080;&#1084;&#1089;&#1103;%20&#1089;&#1086;&#1089;&#1090;&#1072;&#1074;&#1083;&#1103;&#1090;&#1100;%20&#1080;%20&#1088;&#1077;&#1096;&#1072;&#1090;&#1100;%20&#1079;&#1072;&#1076;&#1072;&#1095;&#1080;\&#1074;&#1086;&#1088;&#1086;&#1073;&#1077;&#1081;.wav" TargetMode="External"/><Relationship Id="rId6" Type="http://schemas.openxmlformats.org/officeDocument/2006/relationships/image" Target="../media/image11.jpe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4;&#1083;&#1100;&#1075;&#1072;\Documents\&#1059;&#1095;&#1080;&#1084;&#1089;&#1103;%20&#1089;&#1086;&#1089;&#1090;&#1072;&#1074;&#1083;&#1103;&#1090;&#1100;%20&#1080;%20&#1088;&#1077;&#1096;&#1072;&#1090;&#1100;%20&#1079;&#1072;&#1076;&#1072;&#1095;&#1080;\&#1082;&#1080;&#1090;&#1086;&#1074;&#1072;&#1103;%20&#1072;&#1082;&#1091;&#1083;&#1072;.wav" TargetMode="External"/><Relationship Id="rId6" Type="http://schemas.openxmlformats.org/officeDocument/2006/relationships/image" Target="../media/image13.jpe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4;&#1083;&#1100;&#1075;&#1072;\Documents\&#1059;&#1095;&#1080;&#1084;&#1089;&#1103;%20&#1089;&#1086;&#1089;&#1090;&#1072;&#1074;&#1083;&#1103;&#1090;&#1100;%20&#1080;%20&#1088;&#1077;&#1096;&#1072;&#1090;&#1100;%20&#1079;&#1072;&#1076;&#1072;&#1095;&#1080;\&#1078;&#1080;&#1088;&#1072;&#1092;.wav" TargetMode="External"/><Relationship Id="rId6" Type="http://schemas.openxmlformats.org/officeDocument/2006/relationships/image" Target="../media/image15.jpe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4;&#1083;&#1100;&#1075;&#1072;\Documents\&#1059;&#1095;&#1080;&#1084;&#1089;&#1103;%20&#1089;&#1086;&#1089;&#1090;&#1072;&#1074;&#1083;&#1103;&#1090;&#1100;%20&#1080;%20&#1088;&#1077;&#1096;&#1072;&#1090;&#1100;%20&#1079;&#1072;&#1076;&#1072;&#1095;&#1080;\&#1075;&#1091;&#1089;&#1080;.wav" TargetMode="External"/><Relationship Id="rId6" Type="http://schemas.openxmlformats.org/officeDocument/2006/relationships/image" Target="../media/image17.jpe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C:\Users\Ольга\Downloads\zgjytmpf oj tsajckfeq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8353425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" descr="C:\Users\Ольга\Documents\Pictures\Важные документы, книги\Всё для шапки\п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5300" y="6067425"/>
            <a:ext cx="1028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17"/>
          <p:cNvSpPr txBox="1">
            <a:spLocks noChangeArrowheads="1"/>
          </p:cNvSpPr>
          <p:nvPr/>
        </p:nvSpPr>
        <p:spPr bwMode="auto">
          <a:xfrm>
            <a:off x="1547813" y="765175"/>
            <a:ext cx="4278312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Учимся составлять </a:t>
            </a:r>
          </a:p>
          <a:p>
            <a:r>
              <a:rPr lang="ru-RU" sz="3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и решать задачи</a:t>
            </a:r>
          </a:p>
          <a:p>
            <a:r>
              <a:rPr lang="ru-RU" sz="3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класс</a:t>
            </a:r>
          </a:p>
          <a:p>
            <a:r>
              <a:rPr lang="ru-RU" sz="3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Выпуск 2</a:t>
            </a:r>
          </a:p>
          <a:p>
            <a:r>
              <a:rPr lang="ru-RU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на увеличение и уменьшение</a:t>
            </a:r>
          </a:p>
          <a:p>
            <a:r>
              <a:rPr lang="ru-RU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числа на несколько единиц</a:t>
            </a:r>
          </a:p>
          <a:p>
            <a:r>
              <a:rPr lang="ru-RU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Тренажёр</a:t>
            </a:r>
            <a:endParaRPr lang="ru-RU" sz="3200" b="1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0" y="5084763"/>
            <a:ext cx="341947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</a:p>
          <a:p>
            <a:pPr algn="ctr"/>
            <a:r>
              <a:rPr lang="ru-RU" sz="1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Курипко Ольга Анатольевна</a:t>
            </a:r>
            <a:endParaRPr lang="ru-RU" sz="1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Донецкая многопрофильная </a:t>
            </a:r>
          </a:p>
          <a:p>
            <a:pPr algn="ctr"/>
            <a:r>
              <a:rPr lang="ru-RU" sz="14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гимназия №150</a:t>
            </a:r>
          </a:p>
          <a:p>
            <a:pPr algn="ctr"/>
            <a:r>
              <a:rPr lang="ru-RU" sz="14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Украина</a:t>
            </a:r>
          </a:p>
          <a:p>
            <a:pPr algn="ctr"/>
            <a:r>
              <a:rPr lang="ru-RU" sz="14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2013</a:t>
            </a:r>
            <a:endParaRPr lang="ru-RU" sz="1100" b="1" i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>
              <a:solidFill>
                <a:srgbClr val="FFFFCC"/>
              </a:solidFill>
              <a:latin typeface="Calibri" pitchFamily="34" charset="0"/>
            </a:endParaRPr>
          </a:p>
        </p:txBody>
      </p:sp>
      <p:sp>
        <p:nvSpPr>
          <p:cNvPr id="21" name="Управляющая кнопка: документ 20">
            <a:hlinkClick r:id="rId4" action="ppaction://hlinksldjump" highlightClick="1"/>
          </p:cNvPr>
          <p:cNvSpPr/>
          <p:nvPr/>
        </p:nvSpPr>
        <p:spPr>
          <a:xfrm>
            <a:off x="7524750" y="476250"/>
            <a:ext cx="1041400" cy="1042988"/>
          </a:xfrm>
          <a:prstGeom prst="actionButtonDocumen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Ольга\Downloads\zgjytmpf oj tsajckfeq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8785225" cy="65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17"/>
          <p:cNvSpPr txBox="1">
            <a:spLocks noChangeArrowheads="1"/>
          </p:cNvSpPr>
          <p:nvPr/>
        </p:nvSpPr>
        <p:spPr bwMode="auto">
          <a:xfrm>
            <a:off x="2195513" y="115888"/>
            <a:ext cx="36115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Ресурсы интернет</a:t>
            </a:r>
          </a:p>
        </p:txBody>
      </p:sp>
      <p:sp>
        <p:nvSpPr>
          <p:cNvPr id="22532" name="Прямоугольник 20"/>
          <p:cNvSpPr>
            <a:spLocks noChangeArrowheads="1"/>
          </p:cNvSpPr>
          <p:nvPr/>
        </p:nvSpPr>
        <p:spPr bwMode="auto">
          <a:xfrm>
            <a:off x="1116013" y="692150"/>
            <a:ext cx="421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Слайд 1  </a:t>
            </a:r>
            <a:r>
              <a:rPr lang="en-US">
                <a:latin typeface="Calibri" pitchFamily="34" charset="0"/>
                <a:hlinkClick r:id="rId3"/>
              </a:rPr>
              <a:t>http://yadi.sk/d/sIw1UEby3vb4W</a:t>
            </a:r>
            <a:endParaRPr lang="ru-RU">
              <a:latin typeface="Calibri" pitchFamily="34" charset="0"/>
            </a:endParaRPr>
          </a:p>
        </p:txBody>
      </p:sp>
      <p:sp>
        <p:nvSpPr>
          <p:cNvPr id="22533" name="Прямоугольник 21"/>
          <p:cNvSpPr>
            <a:spLocks noChangeArrowheads="1"/>
          </p:cNvSpPr>
          <p:nvPr/>
        </p:nvSpPr>
        <p:spPr bwMode="auto">
          <a:xfrm>
            <a:off x="1116013" y="981075"/>
            <a:ext cx="44338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Портфель</a:t>
            </a:r>
            <a:r>
              <a:rPr lang="ru-RU">
                <a:latin typeface="Calibri" pitchFamily="34" charset="0"/>
              </a:rPr>
              <a:t>  </a:t>
            </a:r>
            <a:r>
              <a:rPr lang="en-US">
                <a:latin typeface="Calibri" pitchFamily="34" charset="0"/>
                <a:hlinkClick r:id="rId4"/>
              </a:rPr>
              <a:t>http://yadi.sk/d/ahB59NTW3vbYo</a:t>
            </a:r>
            <a:endParaRPr lang="ru-RU">
              <a:latin typeface="Calibri" pitchFamily="34" charset="0"/>
            </a:endParaRPr>
          </a:p>
        </p:txBody>
      </p:sp>
      <p:pic>
        <p:nvPicPr>
          <p:cNvPr id="22534" name="Picture 2" descr="C:\Users\Ольга\Documents\Pictures\Важные документы, книги\Всё для шапки\п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15300" y="6067425"/>
            <a:ext cx="1028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Прямоугольник 18"/>
          <p:cNvSpPr>
            <a:spLocks noChangeArrowheads="1"/>
          </p:cNvSpPr>
          <p:nvPr/>
        </p:nvSpPr>
        <p:spPr bwMode="auto">
          <a:xfrm>
            <a:off x="1116013" y="1268413"/>
            <a:ext cx="3635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Рак</a:t>
            </a:r>
            <a:r>
              <a:rPr lang="ru-RU">
                <a:latin typeface="Calibri" pitchFamily="34" charset="0"/>
              </a:rPr>
              <a:t>  </a:t>
            </a:r>
            <a:r>
              <a:rPr lang="en-US">
                <a:latin typeface="Calibri" pitchFamily="34" charset="0"/>
                <a:hlinkClick r:id="rId6"/>
              </a:rPr>
              <a:t>http://yadi.sk/d/akvl1kup41G_a</a:t>
            </a:r>
            <a:endParaRPr lang="ru-RU">
              <a:latin typeface="Calibri" pitchFamily="34" charset="0"/>
            </a:endParaRPr>
          </a:p>
        </p:txBody>
      </p:sp>
      <p:sp>
        <p:nvSpPr>
          <p:cNvPr id="22536" name="Прямоугольник 19"/>
          <p:cNvSpPr>
            <a:spLocks noChangeArrowheads="1"/>
          </p:cNvSpPr>
          <p:nvPr/>
        </p:nvSpPr>
        <p:spPr bwMode="auto">
          <a:xfrm>
            <a:off x="1116013" y="1557338"/>
            <a:ext cx="4100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Пчела</a:t>
            </a:r>
            <a:r>
              <a:rPr lang="ru-RU">
                <a:latin typeface="Calibri" pitchFamily="34" charset="0"/>
              </a:rPr>
              <a:t>  </a:t>
            </a:r>
            <a:r>
              <a:rPr lang="en-US">
                <a:latin typeface="Calibri" pitchFamily="34" charset="0"/>
                <a:hlinkClick r:id="rId7"/>
              </a:rPr>
              <a:t>http://yadi.sk/d/I7dMmH9041Ggx</a:t>
            </a:r>
            <a:endParaRPr lang="ru-RU">
              <a:latin typeface="Calibri" pitchFamily="34" charset="0"/>
            </a:endParaRPr>
          </a:p>
        </p:txBody>
      </p:sp>
      <p:sp>
        <p:nvSpPr>
          <p:cNvPr id="22537" name="Прямоугольник 22"/>
          <p:cNvSpPr>
            <a:spLocks noChangeArrowheads="1"/>
          </p:cNvSpPr>
          <p:nvPr/>
        </p:nvSpPr>
        <p:spPr bwMode="auto">
          <a:xfrm>
            <a:off x="1042988" y="1844675"/>
            <a:ext cx="5335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Драконовое дерево  </a:t>
            </a:r>
            <a:r>
              <a:rPr lang="en-US">
                <a:latin typeface="Calibri" pitchFamily="34" charset="0"/>
                <a:hlinkClick r:id="rId8"/>
              </a:rPr>
              <a:t>http://yadi.sk/d/bRpFP17541GtS</a:t>
            </a:r>
            <a:endParaRPr lang="ru-RU">
              <a:latin typeface="Calibri" pitchFamily="34" charset="0"/>
            </a:endParaRPr>
          </a:p>
        </p:txBody>
      </p:sp>
      <p:sp>
        <p:nvSpPr>
          <p:cNvPr id="22538" name="Прямоугольник 23"/>
          <p:cNvSpPr>
            <a:spLocks noChangeArrowheads="1"/>
          </p:cNvSpPr>
          <p:nvPr/>
        </p:nvSpPr>
        <p:spPr bwMode="auto">
          <a:xfrm>
            <a:off x="1042988" y="2133600"/>
            <a:ext cx="4090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Баобаб</a:t>
            </a:r>
            <a:r>
              <a:rPr lang="ru-RU">
                <a:latin typeface="Calibri" pitchFamily="34" charset="0"/>
              </a:rPr>
              <a:t>  </a:t>
            </a:r>
            <a:r>
              <a:rPr lang="en-US">
                <a:latin typeface="Calibri" pitchFamily="34" charset="0"/>
                <a:hlinkClick r:id="rId9"/>
              </a:rPr>
              <a:t>http://yadi.sk/d/2CQjs9vM41H1i</a:t>
            </a:r>
            <a:endParaRPr lang="ru-RU">
              <a:latin typeface="Calibri" pitchFamily="34" charset="0"/>
            </a:endParaRPr>
          </a:p>
        </p:txBody>
      </p:sp>
      <p:sp>
        <p:nvSpPr>
          <p:cNvPr id="22539" name="Прямоугольник 24"/>
          <p:cNvSpPr>
            <a:spLocks noChangeArrowheads="1"/>
          </p:cNvSpPr>
          <p:nvPr/>
        </p:nvSpPr>
        <p:spPr bwMode="auto">
          <a:xfrm>
            <a:off x="1042988" y="2420938"/>
            <a:ext cx="4368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Хвоя ели  </a:t>
            </a:r>
            <a:r>
              <a:rPr lang="en-US">
                <a:latin typeface="Calibri" pitchFamily="34" charset="0"/>
                <a:hlinkClick r:id="rId10"/>
              </a:rPr>
              <a:t>http://yadi.sk/d/vbM6b42T41HA6</a:t>
            </a:r>
            <a:endParaRPr lang="ru-RU">
              <a:latin typeface="Calibri" pitchFamily="34" charset="0"/>
            </a:endParaRPr>
          </a:p>
        </p:txBody>
      </p:sp>
      <p:sp>
        <p:nvSpPr>
          <p:cNvPr id="22540" name="Прямоугольник 25"/>
          <p:cNvSpPr>
            <a:spLocks noChangeArrowheads="1"/>
          </p:cNvSpPr>
          <p:nvPr/>
        </p:nvSpPr>
        <p:spPr bwMode="auto">
          <a:xfrm>
            <a:off x="1042988" y="2708275"/>
            <a:ext cx="4616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Хвоя сосны  </a:t>
            </a:r>
            <a:r>
              <a:rPr lang="en-US">
                <a:latin typeface="Calibri" pitchFamily="34" charset="0"/>
                <a:hlinkClick r:id="rId11"/>
              </a:rPr>
              <a:t>http://yadi.sk/d/WBWxaI4G41HIU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C:\Users\Ольга\Downloads\zgjytmpf oj tsajckfeq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8785225" cy="65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17"/>
          <p:cNvSpPr txBox="1">
            <a:spLocks noChangeArrowheads="1"/>
          </p:cNvSpPr>
          <p:nvPr/>
        </p:nvSpPr>
        <p:spPr bwMode="auto">
          <a:xfrm>
            <a:off x="2195513" y="115888"/>
            <a:ext cx="36115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Ресурсы интернет</a:t>
            </a:r>
          </a:p>
        </p:txBody>
      </p:sp>
      <p:sp>
        <p:nvSpPr>
          <p:cNvPr id="33" name="Управляющая кнопка: домой 32">
            <a:hlinkClick r:id="" action="ppaction://hlinkshowjump?jump=endshow" highlightClick="1"/>
          </p:cNvPr>
          <p:cNvSpPr/>
          <p:nvPr/>
        </p:nvSpPr>
        <p:spPr>
          <a:xfrm>
            <a:off x="8243888" y="6021388"/>
            <a:ext cx="682625" cy="682625"/>
          </a:xfrm>
          <a:prstGeom prst="actionButtonHom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7" name="Прямоугольник 20"/>
          <p:cNvSpPr>
            <a:spLocks noChangeArrowheads="1"/>
          </p:cNvSpPr>
          <p:nvPr/>
        </p:nvSpPr>
        <p:spPr bwMode="auto">
          <a:xfrm>
            <a:off x="1116013" y="692150"/>
            <a:ext cx="4322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Верблюд</a:t>
            </a:r>
            <a:r>
              <a:rPr lang="ru-RU">
                <a:latin typeface="Calibri" pitchFamily="34" charset="0"/>
              </a:rPr>
              <a:t>  </a:t>
            </a:r>
            <a:r>
              <a:rPr lang="en-US">
                <a:latin typeface="Calibri" pitchFamily="34" charset="0"/>
                <a:hlinkClick r:id="rId3"/>
              </a:rPr>
              <a:t>http://yadi.sk/d/MV4HaHUj41I75</a:t>
            </a:r>
            <a:endParaRPr lang="ru-RU">
              <a:latin typeface="Calibri" pitchFamily="34" charset="0"/>
            </a:endParaRPr>
          </a:p>
        </p:txBody>
      </p:sp>
      <p:sp>
        <p:nvSpPr>
          <p:cNvPr id="23558" name="Прямоугольник 21"/>
          <p:cNvSpPr>
            <a:spLocks noChangeArrowheads="1"/>
          </p:cNvSpPr>
          <p:nvPr/>
        </p:nvSpPr>
        <p:spPr bwMode="auto">
          <a:xfrm>
            <a:off x="1116013" y="981075"/>
            <a:ext cx="510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Холмогорские гуси  </a:t>
            </a:r>
            <a:r>
              <a:rPr lang="en-US">
                <a:latin typeface="Calibri" pitchFamily="34" charset="0"/>
                <a:hlinkClick r:id="rId4"/>
              </a:rPr>
              <a:t>http://yadi.sk/d/b5VkLFIs41IDV</a:t>
            </a:r>
            <a:endParaRPr lang="ru-RU">
              <a:latin typeface="Calibri" pitchFamily="34" charset="0"/>
            </a:endParaRPr>
          </a:p>
        </p:txBody>
      </p:sp>
      <p:sp>
        <p:nvSpPr>
          <p:cNvPr id="23559" name="Прямоугольник 33"/>
          <p:cNvSpPr>
            <a:spLocks noChangeArrowheads="1"/>
          </p:cNvSpPr>
          <p:nvPr/>
        </p:nvSpPr>
        <p:spPr bwMode="auto">
          <a:xfrm>
            <a:off x="1116013" y="1268413"/>
            <a:ext cx="4614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Тульские гуси  </a:t>
            </a:r>
            <a:r>
              <a:rPr lang="en-US">
                <a:latin typeface="Calibri" pitchFamily="34" charset="0"/>
                <a:hlinkClick r:id="rId5"/>
              </a:rPr>
              <a:t>http://yadi.sk/d/_34EpvyE41IT7</a:t>
            </a:r>
            <a:endParaRPr lang="ru-RU">
              <a:latin typeface="Calibri" pitchFamily="34" charset="0"/>
            </a:endParaRPr>
          </a:p>
        </p:txBody>
      </p:sp>
      <p:sp>
        <p:nvSpPr>
          <p:cNvPr id="23560" name="Прямоугольник 34"/>
          <p:cNvSpPr>
            <a:spLocks noChangeArrowheads="1"/>
          </p:cNvSpPr>
          <p:nvPr/>
        </p:nvSpPr>
        <p:spPr bwMode="auto">
          <a:xfrm>
            <a:off x="1116013" y="1557338"/>
            <a:ext cx="3752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Жираф</a:t>
            </a:r>
            <a:r>
              <a:rPr lang="ru-RU">
                <a:latin typeface="Calibri" pitchFamily="34" charset="0"/>
              </a:rPr>
              <a:t>  </a:t>
            </a:r>
            <a:r>
              <a:rPr lang="en-US">
                <a:latin typeface="Calibri" pitchFamily="34" charset="0"/>
                <a:hlinkClick r:id="rId6"/>
              </a:rPr>
              <a:t>http://yadi.sk/d/hyixJAcl41IYt</a:t>
            </a:r>
            <a:endParaRPr lang="ru-RU">
              <a:latin typeface="Calibri" pitchFamily="34" charset="0"/>
            </a:endParaRPr>
          </a:p>
        </p:txBody>
      </p:sp>
      <p:sp>
        <p:nvSpPr>
          <p:cNvPr id="23561" name="Прямоугольник 35"/>
          <p:cNvSpPr>
            <a:spLocks noChangeArrowheads="1"/>
          </p:cNvSpPr>
          <p:nvPr/>
        </p:nvSpPr>
        <p:spPr bwMode="auto">
          <a:xfrm>
            <a:off x="1116013" y="1844675"/>
            <a:ext cx="427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Микрофон</a:t>
            </a:r>
            <a:r>
              <a:rPr lang="ru-RU">
                <a:latin typeface="Calibri" pitchFamily="34" charset="0"/>
              </a:rPr>
              <a:t>  </a:t>
            </a:r>
            <a:r>
              <a:rPr lang="en-US">
                <a:latin typeface="Calibri" pitchFamily="34" charset="0"/>
                <a:hlinkClick r:id="rId7"/>
              </a:rPr>
              <a:t>http://yadi.sk/d/aITygtwx41Id5</a:t>
            </a:r>
            <a:endParaRPr lang="ru-RU">
              <a:latin typeface="Calibri" pitchFamily="34" charset="0"/>
            </a:endParaRPr>
          </a:p>
        </p:txBody>
      </p:sp>
      <p:sp>
        <p:nvSpPr>
          <p:cNvPr id="23562" name="Прямоугольник 36"/>
          <p:cNvSpPr>
            <a:spLocks noChangeArrowheads="1"/>
          </p:cNvSpPr>
          <p:nvPr/>
        </p:nvSpPr>
        <p:spPr bwMode="auto">
          <a:xfrm>
            <a:off x="1116013" y="2133600"/>
            <a:ext cx="4632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Китовая акула  </a:t>
            </a:r>
            <a:r>
              <a:rPr lang="en-US">
                <a:latin typeface="Calibri" pitchFamily="34" charset="0"/>
                <a:hlinkClick r:id="rId8"/>
              </a:rPr>
              <a:t>http://yadi.sk/d/GG7_rg0l41HiJ</a:t>
            </a:r>
            <a:endParaRPr lang="ru-RU">
              <a:latin typeface="Calibri" pitchFamily="34" charset="0"/>
            </a:endParaRPr>
          </a:p>
        </p:txBody>
      </p:sp>
      <p:sp>
        <p:nvSpPr>
          <p:cNvPr id="23563" name="Прямоугольник 37"/>
          <p:cNvSpPr>
            <a:spLocks noChangeArrowheads="1"/>
          </p:cNvSpPr>
          <p:nvPr/>
        </p:nvSpPr>
        <p:spPr bwMode="auto">
          <a:xfrm>
            <a:off x="1116013" y="2420938"/>
            <a:ext cx="5170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Гигантская акула  </a:t>
            </a:r>
            <a:r>
              <a:rPr lang="en-US">
                <a:latin typeface="Calibri" pitchFamily="34" charset="0"/>
                <a:hlinkClick r:id="rId9"/>
              </a:rPr>
              <a:t>http://yadi.sk/d/OmCuQ_S941H_T</a:t>
            </a:r>
            <a:endParaRPr lang="ru-RU">
              <a:latin typeface="Calibri" pitchFamily="34" charset="0"/>
            </a:endParaRPr>
          </a:p>
        </p:txBody>
      </p:sp>
      <p:sp>
        <p:nvSpPr>
          <p:cNvPr id="23564" name="Прямоугольник 38"/>
          <p:cNvSpPr>
            <a:spLocks noChangeArrowheads="1"/>
          </p:cNvSpPr>
          <p:nvPr/>
        </p:nvSpPr>
        <p:spPr bwMode="auto">
          <a:xfrm>
            <a:off x="1116013" y="2708275"/>
            <a:ext cx="4195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Дятел</a:t>
            </a:r>
            <a:r>
              <a:rPr lang="ru-RU">
                <a:latin typeface="Calibri" pitchFamily="34" charset="0"/>
              </a:rPr>
              <a:t>  </a:t>
            </a:r>
            <a:r>
              <a:rPr lang="en-US">
                <a:latin typeface="Calibri" pitchFamily="34" charset="0"/>
                <a:hlinkClick r:id="rId10"/>
              </a:rPr>
              <a:t>http://yadi.sk/d/ONWQyxJm41HUa</a:t>
            </a:r>
            <a:endParaRPr lang="ru-RU">
              <a:latin typeface="Calibri" pitchFamily="34" charset="0"/>
            </a:endParaRPr>
          </a:p>
        </p:txBody>
      </p:sp>
      <p:sp>
        <p:nvSpPr>
          <p:cNvPr id="23565" name="Прямоугольник 39"/>
          <p:cNvSpPr>
            <a:spLocks noChangeArrowheads="1"/>
          </p:cNvSpPr>
          <p:nvPr/>
        </p:nvSpPr>
        <p:spPr bwMode="auto">
          <a:xfrm>
            <a:off x="1042988" y="2997200"/>
            <a:ext cx="4403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Воробей </a:t>
            </a:r>
            <a:r>
              <a:rPr lang="ru-RU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hlinkClick r:id="rId11"/>
              </a:rPr>
              <a:t>http://yadi.sk/d/RWdgKHOn41HPL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381750"/>
            <a:ext cx="1692275" cy="476250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39" name="TextBox 22"/>
          <p:cNvSpPr txBox="1">
            <a:spLocks noChangeArrowheads="1"/>
          </p:cNvSpPr>
          <p:nvPr/>
        </p:nvSpPr>
        <p:spPr bwMode="auto">
          <a:xfrm>
            <a:off x="3059113" y="0"/>
            <a:ext cx="2490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Инструкция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95288" y="576263"/>
            <a:ext cx="8393112" cy="5632450"/>
          </a:xfrm>
          <a:prstGeom prst="rect">
            <a:avLst/>
          </a:prstGeom>
          <a:noFill/>
          <a:ln w="47625">
            <a:solidFill>
              <a:srgbClr val="00B05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just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Внимательно рассмотри картинки и составь задачу. </a:t>
            </a:r>
          </a:p>
          <a:p>
            <a:pPr marL="457200" indent="-457200"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Подумай, как запишешь краткое условие. </a:t>
            </a:r>
          </a:p>
          <a:p>
            <a:pPr marL="457200" indent="-457200"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Нажми на большой </a:t>
            </a:r>
            <a:r>
              <a:rPr lang="ru-RU" sz="2000" b="1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зелёный прямоугольник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это волшебная шторка. Она откроется, и ты сможешь проверить краткое условие задачи.      </a:t>
            </a:r>
          </a:p>
          <a:p>
            <a:pPr marL="457200" indent="-457200"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Теперь найди  в левом нижнем углу 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инструменты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записи решения задачи (они находятся в чёрном прямоугольнике и хорошо видны). Выбери карандаш, ручку или фломастер (в зависимости от твоего компьютера), кликнув по нему мышкой.</a:t>
            </a:r>
          </a:p>
          <a:p>
            <a:pPr marL="457200" indent="-457200"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Запиши решение задачи в поле «Решение».</a:t>
            </a:r>
          </a:p>
          <a:p>
            <a:pPr marL="457200" indent="-457200"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Если ошибся, исправь. Возьми ластик там же, где фломастер, только сначала поменяй фломастер на </a:t>
            </a:r>
            <a:r>
              <a:rPr lang="ru-RU" sz="200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стрелку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(курсор).</a:t>
            </a:r>
          </a:p>
          <a:p>
            <a:pPr marL="457200" indent="-457200"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Чтобы проверить правильно ли ты решил задачу, нажми на волшебную шторку в поле «Проверка».</a:t>
            </a:r>
          </a:p>
          <a:p>
            <a:pPr marL="457200" indent="-457200"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Прослушать интересный материал ты сможешь, нажав на микрофон.</a:t>
            </a:r>
            <a:endParaRPr lang="ru-RU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перейти к следующей задаче кликни на портфель        в правом нижнем углу.</a:t>
            </a:r>
          </a:p>
          <a:p>
            <a:pPr marL="457200" indent="-457200"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После завершения работы, при закрытии тренажёра, появится окошко «Сохранить рукописные записи?», нажми на строку «Удалить».       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419475" y="6237288"/>
            <a:ext cx="2857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Желаю успехов!</a:t>
            </a:r>
            <a:endParaRPr lang="ru-RU" sz="24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342" name="Picture 2" descr="C:\Users\Ольга\Documents\Pictures\Важные документы, книги\Всё для шапки\п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5300" y="6067425"/>
            <a:ext cx="1028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87900" y="4221163"/>
            <a:ext cx="4032250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3" name="TextBox 9"/>
          <p:cNvSpPr txBox="1">
            <a:spLocks noChangeArrowheads="1"/>
          </p:cNvSpPr>
          <p:nvPr/>
        </p:nvSpPr>
        <p:spPr bwMode="auto">
          <a:xfrm>
            <a:off x="1331913" y="3644900"/>
            <a:ext cx="1670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15364" name="TextBox 10"/>
          <p:cNvSpPr txBox="1">
            <a:spLocks noChangeArrowheads="1"/>
          </p:cNvSpPr>
          <p:nvPr/>
        </p:nvSpPr>
        <p:spPr bwMode="auto">
          <a:xfrm>
            <a:off x="5940425" y="3716338"/>
            <a:ext cx="156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381750"/>
            <a:ext cx="1692275" cy="476250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10 - 4 = 6 (н.)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19700" y="1052513"/>
            <a:ext cx="3600450" cy="252095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92725" y="1628775"/>
            <a:ext cx="3024188" cy="7651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рака- 10 н.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19700" y="2349500"/>
            <a:ext cx="3924300" cy="7635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пчелы-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 4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19700" y="1052513"/>
            <a:ext cx="3600450" cy="252095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rgbClr val="92D050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2" name="TextBox 22"/>
          <p:cNvSpPr txBox="1">
            <a:spLocks noChangeArrowheads="1"/>
          </p:cNvSpPr>
          <p:nvPr/>
        </p:nvSpPr>
        <p:spPr bwMode="auto">
          <a:xfrm>
            <a:off x="1908175" y="188913"/>
            <a:ext cx="5457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 и реши задачу</a:t>
            </a:r>
          </a:p>
        </p:txBody>
      </p:sp>
      <p:pic>
        <p:nvPicPr>
          <p:cNvPr id="15373" name="Picture 2" descr="C:\Users\Ольга\Documents\Pictures\Важные документы, книги\Всё для шапки\п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15300" y="6067425"/>
            <a:ext cx="1028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4" name="TextBox 24"/>
          <p:cNvSpPr txBox="1">
            <a:spLocks noChangeArrowheads="1"/>
          </p:cNvSpPr>
          <p:nvPr/>
        </p:nvSpPr>
        <p:spPr bwMode="auto">
          <a:xfrm>
            <a:off x="2987675" y="6334125"/>
            <a:ext cx="2554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Инструменты</a:t>
            </a:r>
          </a:p>
        </p:txBody>
      </p:sp>
      <p:sp>
        <p:nvSpPr>
          <p:cNvPr id="26" name="Стрелка влево 25"/>
          <p:cNvSpPr/>
          <p:nvPr/>
        </p:nvSpPr>
        <p:spPr>
          <a:xfrm>
            <a:off x="1835150" y="6373813"/>
            <a:ext cx="979488" cy="484187"/>
          </a:xfrm>
          <a:prstGeom prst="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79388" y="1125538"/>
            <a:ext cx="4824412" cy="2519362"/>
          </a:xfrm>
          <a:prstGeom prst="rect">
            <a:avLst/>
          </a:prstGeom>
          <a:solidFill>
            <a:schemeClr val="bg1"/>
          </a:solidFill>
          <a:ln w="603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" name="Picture 2" descr="C:\Users\Ольга\Downloads\136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1268413"/>
            <a:ext cx="189865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C:\Users\Ольга\Downloads\1340312039_med_perec_pchela_vector_1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346"/>
          <a:stretch>
            <a:fillRect/>
          </a:stretch>
        </p:blipFill>
        <p:spPr bwMode="auto">
          <a:xfrm>
            <a:off x="2987675" y="1268413"/>
            <a:ext cx="14874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рямоугольник 27"/>
          <p:cNvSpPr/>
          <p:nvPr/>
        </p:nvSpPr>
        <p:spPr>
          <a:xfrm>
            <a:off x="611188" y="2708275"/>
            <a:ext cx="1728787" cy="5762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ног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843213" y="2708275"/>
            <a:ext cx="2305050" cy="5762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меньше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627313" y="2708275"/>
            <a:ext cx="576262" cy="5762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Ольга\Downloads\microphone_black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2492159">
            <a:off x="6372225" y="5516563"/>
            <a:ext cx="4889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ак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244475" y="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29190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  <p:bldLst>
      <p:bldP spid="21" grpId="0" animBg="1"/>
      <p:bldP spid="22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0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87900" y="4221163"/>
            <a:ext cx="4032250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1331913" y="3716338"/>
            <a:ext cx="1670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16388" name="TextBox 10"/>
          <p:cNvSpPr txBox="1">
            <a:spLocks noChangeArrowheads="1"/>
          </p:cNvSpPr>
          <p:nvPr/>
        </p:nvSpPr>
        <p:spPr bwMode="auto">
          <a:xfrm>
            <a:off x="5940425" y="3716338"/>
            <a:ext cx="156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381750"/>
            <a:ext cx="1692275" cy="476250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6 - 1 = 5 (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тыс. л.</a:t>
            </a: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19700" y="1052513"/>
            <a:ext cx="3600450" cy="252095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92725" y="1628775"/>
            <a:ext cx="3527425" cy="7651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 дракона – 6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лет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19700" y="2565400"/>
            <a:ext cx="3529013" cy="7635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Баобаб-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лет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меньше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19700" y="1052513"/>
            <a:ext cx="3600450" cy="252095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rgbClr val="92D050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6" name="TextBox 22"/>
          <p:cNvSpPr txBox="1">
            <a:spLocks noChangeArrowheads="1"/>
          </p:cNvSpPr>
          <p:nvPr/>
        </p:nvSpPr>
        <p:spPr bwMode="auto">
          <a:xfrm>
            <a:off x="1908175" y="188913"/>
            <a:ext cx="5457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 и реши задачу</a:t>
            </a:r>
          </a:p>
        </p:txBody>
      </p:sp>
      <p:pic>
        <p:nvPicPr>
          <p:cNvPr id="16397" name="Picture 2" descr="C:\Users\Ольга\Documents\Pictures\Важные документы, книги\Всё для шапки\п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15300" y="6067425"/>
            <a:ext cx="1028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8" name="TextBox 24"/>
          <p:cNvSpPr txBox="1">
            <a:spLocks noChangeArrowheads="1"/>
          </p:cNvSpPr>
          <p:nvPr/>
        </p:nvSpPr>
        <p:spPr bwMode="auto">
          <a:xfrm>
            <a:off x="2987675" y="6334125"/>
            <a:ext cx="2554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Инструменты</a:t>
            </a:r>
          </a:p>
        </p:txBody>
      </p:sp>
      <p:sp>
        <p:nvSpPr>
          <p:cNvPr id="26" name="Стрелка влево 25"/>
          <p:cNvSpPr/>
          <p:nvPr/>
        </p:nvSpPr>
        <p:spPr>
          <a:xfrm>
            <a:off x="1835150" y="6373813"/>
            <a:ext cx="979488" cy="484187"/>
          </a:xfrm>
          <a:prstGeom prst="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79388" y="908050"/>
            <a:ext cx="4824412" cy="2881313"/>
          </a:xfrm>
          <a:prstGeom prst="rect">
            <a:avLst/>
          </a:prstGeom>
          <a:solidFill>
            <a:schemeClr val="bg1"/>
          </a:solidFill>
          <a:ln w="603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79388" y="2997200"/>
            <a:ext cx="2232025" cy="5762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лет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627313" y="2852738"/>
            <a:ext cx="2736850" cy="863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лет меньше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555875" y="2852738"/>
            <a:ext cx="576263" cy="5762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Ольга\Downloads\microphone_black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492159">
            <a:off x="6372225" y="5516563"/>
            <a:ext cx="4889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Ольга\Downloads\77149259_3453311_TainstvenniegorodaIemena0021960x65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268413"/>
            <a:ext cx="2212975" cy="16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Ольга\Downloads\Baobob_tre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00338" y="1268413"/>
            <a:ext cx="20875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323850" y="692150"/>
            <a:ext cx="2232025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Драконовое дерево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916238" y="692150"/>
            <a:ext cx="1511300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Баобаб</a:t>
            </a:r>
          </a:p>
        </p:txBody>
      </p:sp>
      <p:pic>
        <p:nvPicPr>
          <p:cNvPr id="34" name="баобаб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244475" y="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7" dur="39770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  <p:bldLst>
      <p:bldP spid="21" grpId="0" animBg="1"/>
      <p:bldP spid="22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0" grpId="2" animBg="1"/>
      <p:bldP spid="32" grpId="0" animBg="1"/>
      <p:bldP spid="32" grpId="1" animBg="1"/>
      <p:bldP spid="33" grpId="0" animBg="1"/>
      <p:bldP spid="3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87900" y="4221163"/>
            <a:ext cx="4032250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1331913" y="3716338"/>
            <a:ext cx="1670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17412" name="TextBox 10"/>
          <p:cNvSpPr txBox="1">
            <a:spLocks noChangeArrowheads="1"/>
          </p:cNvSpPr>
          <p:nvPr/>
        </p:nvSpPr>
        <p:spPr bwMode="auto">
          <a:xfrm>
            <a:off x="5940425" y="3716338"/>
            <a:ext cx="156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381750"/>
            <a:ext cx="1692275" cy="476250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+ 8 = 10 (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л.</a:t>
            </a: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19700" y="1052513"/>
            <a:ext cx="3600450" cy="252095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92725" y="1628775"/>
            <a:ext cx="3527425" cy="7651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Хвоя сосны – 2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19700" y="2565400"/>
            <a:ext cx="3529013" cy="7635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Хвоя ели-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19700" y="1052513"/>
            <a:ext cx="3600450" cy="252095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rgbClr val="92D050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0" name="TextBox 22"/>
          <p:cNvSpPr txBox="1">
            <a:spLocks noChangeArrowheads="1"/>
          </p:cNvSpPr>
          <p:nvPr/>
        </p:nvSpPr>
        <p:spPr bwMode="auto">
          <a:xfrm>
            <a:off x="1908175" y="188913"/>
            <a:ext cx="5457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 и реши задачу</a:t>
            </a:r>
          </a:p>
        </p:txBody>
      </p:sp>
      <p:pic>
        <p:nvPicPr>
          <p:cNvPr id="17421" name="Picture 2" descr="C:\Users\Ольга\Documents\Pictures\Важные документы, книги\Всё для шапки\п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15300" y="6067425"/>
            <a:ext cx="1028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2" name="TextBox 24"/>
          <p:cNvSpPr txBox="1">
            <a:spLocks noChangeArrowheads="1"/>
          </p:cNvSpPr>
          <p:nvPr/>
        </p:nvSpPr>
        <p:spPr bwMode="auto">
          <a:xfrm>
            <a:off x="2987675" y="6334125"/>
            <a:ext cx="2554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Инструменты</a:t>
            </a:r>
          </a:p>
        </p:txBody>
      </p:sp>
      <p:sp>
        <p:nvSpPr>
          <p:cNvPr id="26" name="Стрелка влево 25"/>
          <p:cNvSpPr/>
          <p:nvPr/>
        </p:nvSpPr>
        <p:spPr>
          <a:xfrm>
            <a:off x="1835150" y="6373813"/>
            <a:ext cx="979488" cy="484187"/>
          </a:xfrm>
          <a:prstGeom prst="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79388" y="908050"/>
            <a:ext cx="4824412" cy="2881313"/>
          </a:xfrm>
          <a:prstGeom prst="rect">
            <a:avLst/>
          </a:prstGeom>
          <a:solidFill>
            <a:schemeClr val="bg1"/>
          </a:solidFill>
          <a:ln w="603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79388" y="2997200"/>
            <a:ext cx="2232025" cy="5762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627313" y="2852738"/>
            <a:ext cx="2305050" cy="863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больше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555875" y="2852738"/>
            <a:ext cx="576263" cy="5762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Ольга\Downloads\microphone_black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492159">
            <a:off x="6372225" y="5516563"/>
            <a:ext cx="4889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323850" y="692150"/>
            <a:ext cx="2232025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Хвоинки сосны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916238" y="692150"/>
            <a:ext cx="1800225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Хвоинки ели</a:t>
            </a:r>
          </a:p>
        </p:txBody>
      </p:sp>
      <p:pic>
        <p:nvPicPr>
          <p:cNvPr id="3074" name="Picture 2" descr="C:\Users\Ольга\Downloads\sosn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1188" y="1268413"/>
            <a:ext cx="148272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Ольга\Downloads\ER9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63888" y="1268413"/>
            <a:ext cx="120173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хвоя ели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244475" y="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30980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  <p:bldLst>
      <p:bldP spid="21" grpId="0" animBg="1"/>
      <p:bldP spid="22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0" grpId="2" animBg="1"/>
      <p:bldP spid="32" grpId="0" animBg="1"/>
      <p:bldP spid="32" grpId="1" animBg="1"/>
      <p:bldP spid="33" grpId="0" animBg="1"/>
      <p:bldP spid="3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87900" y="4221163"/>
            <a:ext cx="4032250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1331913" y="3716338"/>
            <a:ext cx="1670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18436" name="TextBox 10"/>
          <p:cNvSpPr txBox="1">
            <a:spLocks noChangeArrowheads="1"/>
          </p:cNvSpPr>
          <p:nvPr/>
        </p:nvSpPr>
        <p:spPr bwMode="auto">
          <a:xfrm>
            <a:off x="5940425" y="3716338"/>
            <a:ext cx="156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381750"/>
            <a:ext cx="1692275" cy="476250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9 - 7 = 2 (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19700" y="1052513"/>
            <a:ext cx="3600450" cy="252095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92725" y="1628775"/>
            <a:ext cx="3527425" cy="7651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Дятел – 9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19700" y="2565400"/>
            <a:ext cx="3529013" cy="7635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Воробей-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меньше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19700" y="1052513"/>
            <a:ext cx="3600450" cy="252095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rgbClr val="92D050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4" name="TextBox 22"/>
          <p:cNvSpPr txBox="1">
            <a:spLocks noChangeArrowheads="1"/>
          </p:cNvSpPr>
          <p:nvPr/>
        </p:nvSpPr>
        <p:spPr bwMode="auto">
          <a:xfrm>
            <a:off x="1908175" y="188913"/>
            <a:ext cx="5457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 и реши задачу</a:t>
            </a:r>
          </a:p>
        </p:txBody>
      </p:sp>
      <p:pic>
        <p:nvPicPr>
          <p:cNvPr id="18445" name="Picture 2" descr="C:\Users\Ольга\Documents\Pictures\Важные документы, книги\Всё для шапки\п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15300" y="6067425"/>
            <a:ext cx="1028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6" name="TextBox 24"/>
          <p:cNvSpPr txBox="1">
            <a:spLocks noChangeArrowheads="1"/>
          </p:cNvSpPr>
          <p:nvPr/>
        </p:nvSpPr>
        <p:spPr bwMode="auto">
          <a:xfrm>
            <a:off x="2987675" y="6334125"/>
            <a:ext cx="2554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Инструменты</a:t>
            </a:r>
          </a:p>
        </p:txBody>
      </p:sp>
      <p:sp>
        <p:nvSpPr>
          <p:cNvPr id="26" name="Стрелка влево 25"/>
          <p:cNvSpPr/>
          <p:nvPr/>
        </p:nvSpPr>
        <p:spPr>
          <a:xfrm>
            <a:off x="1835150" y="6373813"/>
            <a:ext cx="979488" cy="484187"/>
          </a:xfrm>
          <a:prstGeom prst="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79388" y="908050"/>
            <a:ext cx="4824412" cy="2881313"/>
          </a:xfrm>
          <a:prstGeom prst="rect">
            <a:avLst/>
          </a:prstGeom>
          <a:solidFill>
            <a:schemeClr val="bg1"/>
          </a:solidFill>
          <a:ln w="603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79388" y="2997200"/>
            <a:ext cx="2232025" cy="5762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627313" y="2852738"/>
            <a:ext cx="2305050" cy="863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меньше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555875" y="2852738"/>
            <a:ext cx="576263" cy="5762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Ольга\Downloads\microphone_black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492159">
            <a:off x="6372225" y="5516563"/>
            <a:ext cx="4889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323850" y="692150"/>
            <a:ext cx="2232025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Дятел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916238" y="692150"/>
            <a:ext cx="1800225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Воробей</a:t>
            </a:r>
          </a:p>
        </p:txBody>
      </p:sp>
      <p:pic>
        <p:nvPicPr>
          <p:cNvPr id="5122" name="Picture 2" descr="C:\Users\Ольга\Downloads\6208102535456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27313" y="1268413"/>
            <a:ext cx="2160587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C:\Users\Ольга\Downloads\33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1188" y="1268413"/>
            <a:ext cx="1401762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воробей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244475" y="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56640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  <p:bldLst>
      <p:bldP spid="21" grpId="0" animBg="1"/>
      <p:bldP spid="22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0" grpId="2" animBg="1"/>
      <p:bldP spid="32" grpId="0" animBg="1"/>
      <p:bldP spid="32" grpId="1" animBg="1"/>
      <p:bldP spid="33" grpId="0" animBg="1"/>
      <p:bldP spid="3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87900" y="4221163"/>
            <a:ext cx="4032250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1331913" y="3716338"/>
            <a:ext cx="1670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19460" name="TextBox 10"/>
          <p:cNvSpPr txBox="1">
            <a:spLocks noChangeArrowheads="1"/>
          </p:cNvSpPr>
          <p:nvPr/>
        </p:nvSpPr>
        <p:spPr bwMode="auto">
          <a:xfrm>
            <a:off x="5940425" y="3716338"/>
            <a:ext cx="156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381750"/>
            <a:ext cx="1692275" cy="476250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+ 5 = 7 (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0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19700" y="1052513"/>
            <a:ext cx="3600450" cy="252095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92725" y="1628775"/>
            <a:ext cx="3527425" cy="7651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акула – 2 </a:t>
            </a:r>
            <a:r>
              <a:rPr lang="ru-RU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тыс.з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19700" y="2565400"/>
            <a:ext cx="3673475" cy="7635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 акула-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19700" y="1052513"/>
            <a:ext cx="3600450" cy="252095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rgbClr val="92D050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8" name="TextBox 22"/>
          <p:cNvSpPr txBox="1">
            <a:spLocks noChangeArrowheads="1"/>
          </p:cNvSpPr>
          <p:nvPr/>
        </p:nvSpPr>
        <p:spPr bwMode="auto">
          <a:xfrm>
            <a:off x="1908175" y="188913"/>
            <a:ext cx="5457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 и реши задачу</a:t>
            </a:r>
          </a:p>
        </p:txBody>
      </p:sp>
      <p:pic>
        <p:nvPicPr>
          <p:cNvPr id="19469" name="Picture 2" descr="C:\Users\Ольга\Documents\Pictures\Важные документы, книги\Всё для шапки\п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15300" y="6067425"/>
            <a:ext cx="1028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0" name="TextBox 24"/>
          <p:cNvSpPr txBox="1">
            <a:spLocks noChangeArrowheads="1"/>
          </p:cNvSpPr>
          <p:nvPr/>
        </p:nvSpPr>
        <p:spPr bwMode="auto">
          <a:xfrm>
            <a:off x="2987675" y="6334125"/>
            <a:ext cx="2554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Инструменты</a:t>
            </a:r>
          </a:p>
        </p:txBody>
      </p:sp>
      <p:sp>
        <p:nvSpPr>
          <p:cNvPr id="26" name="Стрелка влево 25"/>
          <p:cNvSpPr/>
          <p:nvPr/>
        </p:nvSpPr>
        <p:spPr>
          <a:xfrm>
            <a:off x="1835150" y="6373813"/>
            <a:ext cx="979488" cy="484187"/>
          </a:xfrm>
          <a:prstGeom prst="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79388" y="908050"/>
            <a:ext cx="4824412" cy="2881313"/>
          </a:xfrm>
          <a:prstGeom prst="rect">
            <a:avLst/>
          </a:prstGeom>
          <a:solidFill>
            <a:schemeClr val="bg1"/>
          </a:solidFill>
          <a:ln w="603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79388" y="3068638"/>
            <a:ext cx="2232025" cy="5762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зубов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627313" y="2852738"/>
            <a:ext cx="2305050" cy="863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зубов больше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555875" y="2852738"/>
            <a:ext cx="576263" cy="5762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Ольга\Downloads\microphone_black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492159">
            <a:off x="6372225" y="5516563"/>
            <a:ext cx="4889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323850" y="692150"/>
            <a:ext cx="2232025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Гигантская акула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916238" y="692150"/>
            <a:ext cx="1800225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Китовая акула</a:t>
            </a:r>
          </a:p>
        </p:txBody>
      </p:sp>
      <p:pic>
        <p:nvPicPr>
          <p:cNvPr id="4100" name="Picture 4" descr="C:\Users\Ольга\Downloads\51430412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1775" y="1412875"/>
            <a:ext cx="20161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C:\Users\Ольга\Downloads\790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5288" y="1412875"/>
            <a:ext cx="20891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китовая акул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244475" y="1889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41000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  <p:bldLst>
      <p:bldP spid="21" grpId="0" animBg="1"/>
      <p:bldP spid="22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0" grpId="2" animBg="1"/>
      <p:bldP spid="32" grpId="0" animBg="1"/>
      <p:bldP spid="32" grpId="1" animBg="1"/>
      <p:bldP spid="33" grpId="0" animBg="1"/>
      <p:bldP spid="3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87900" y="4221163"/>
            <a:ext cx="4032250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1331913" y="3716338"/>
            <a:ext cx="1670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20484" name="TextBox 10"/>
          <p:cNvSpPr txBox="1">
            <a:spLocks noChangeArrowheads="1"/>
          </p:cNvSpPr>
          <p:nvPr/>
        </p:nvSpPr>
        <p:spPr bwMode="auto">
          <a:xfrm>
            <a:off x="5940425" y="3716338"/>
            <a:ext cx="156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381750"/>
            <a:ext cx="1692275" cy="476250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+ 3 = 5 (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19700" y="1052513"/>
            <a:ext cx="3600450" cy="252095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92725" y="1628775"/>
            <a:ext cx="3527425" cy="7651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Верблюд – 2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19700" y="2565400"/>
            <a:ext cx="3673475" cy="7635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Жираф-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19700" y="1052513"/>
            <a:ext cx="3600450" cy="252095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rgbClr val="92D050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2" name="TextBox 22"/>
          <p:cNvSpPr txBox="1">
            <a:spLocks noChangeArrowheads="1"/>
          </p:cNvSpPr>
          <p:nvPr/>
        </p:nvSpPr>
        <p:spPr bwMode="auto">
          <a:xfrm>
            <a:off x="1908175" y="188913"/>
            <a:ext cx="5457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 и реши задачу</a:t>
            </a:r>
          </a:p>
        </p:txBody>
      </p:sp>
      <p:pic>
        <p:nvPicPr>
          <p:cNvPr id="20493" name="Picture 2" descr="C:\Users\Ольга\Documents\Pictures\Важные документы, книги\Всё для шапки\п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15300" y="6067425"/>
            <a:ext cx="1028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4" name="TextBox 24"/>
          <p:cNvSpPr txBox="1">
            <a:spLocks noChangeArrowheads="1"/>
          </p:cNvSpPr>
          <p:nvPr/>
        </p:nvSpPr>
        <p:spPr bwMode="auto">
          <a:xfrm>
            <a:off x="2987675" y="6334125"/>
            <a:ext cx="2554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Инструменты</a:t>
            </a:r>
          </a:p>
        </p:txBody>
      </p:sp>
      <p:sp>
        <p:nvSpPr>
          <p:cNvPr id="26" name="Стрелка влево 25"/>
          <p:cNvSpPr/>
          <p:nvPr/>
        </p:nvSpPr>
        <p:spPr>
          <a:xfrm>
            <a:off x="1835150" y="6373813"/>
            <a:ext cx="979488" cy="484187"/>
          </a:xfrm>
          <a:prstGeom prst="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79388" y="908050"/>
            <a:ext cx="4824412" cy="2881313"/>
          </a:xfrm>
          <a:prstGeom prst="rect">
            <a:avLst/>
          </a:prstGeom>
          <a:solidFill>
            <a:schemeClr val="bg1"/>
          </a:solidFill>
          <a:ln w="603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79388" y="3068638"/>
            <a:ext cx="2232025" cy="5762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627313" y="2852738"/>
            <a:ext cx="2520950" cy="863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339975" y="2997200"/>
            <a:ext cx="576263" cy="5762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Ольга\Downloads\microphone_black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492159">
            <a:off x="6372225" y="5516563"/>
            <a:ext cx="4889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323850" y="692150"/>
            <a:ext cx="2232025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Верблюд - высота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916238" y="692150"/>
            <a:ext cx="1943100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Жираф - высота</a:t>
            </a:r>
          </a:p>
        </p:txBody>
      </p:sp>
      <p:pic>
        <p:nvPicPr>
          <p:cNvPr id="6146" name="Picture 2" descr="C:\Users\Ольга\Downloads\универсал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288" y="1484313"/>
            <a:ext cx="193675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C:\Users\Ольга\Downloads\9ede3400d8b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03575" y="1341438"/>
            <a:ext cx="13684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жираф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244475" y="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43560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  <p:bldLst>
      <p:bldP spid="21" grpId="0" animBg="1"/>
      <p:bldP spid="22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0" grpId="2" animBg="1"/>
      <p:bldP spid="32" grpId="0" animBg="1"/>
      <p:bldP spid="32" grpId="1" animBg="1"/>
      <p:bldP spid="33" grpId="0" animBg="1"/>
      <p:bldP spid="3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87900" y="4221163"/>
            <a:ext cx="4032250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1331913" y="3716338"/>
            <a:ext cx="1670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21508" name="TextBox 10"/>
          <p:cNvSpPr txBox="1">
            <a:spLocks noChangeArrowheads="1"/>
          </p:cNvSpPr>
          <p:nvPr/>
        </p:nvSpPr>
        <p:spPr bwMode="auto">
          <a:xfrm>
            <a:off x="5940425" y="3716338"/>
            <a:ext cx="156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381750"/>
            <a:ext cx="1692275" cy="476250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9 - 2 = 7 (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кг </a:t>
            </a: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19700" y="1052513"/>
            <a:ext cx="3600450" cy="252095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92725" y="1628775"/>
            <a:ext cx="3527425" cy="7651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Х. гусь – 9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19700" y="2565400"/>
            <a:ext cx="3673475" cy="7635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 гусь -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меньше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19700" y="1052513"/>
            <a:ext cx="3600450" cy="252095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rgbClr val="92D050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6" name="TextBox 22"/>
          <p:cNvSpPr txBox="1">
            <a:spLocks noChangeArrowheads="1"/>
          </p:cNvSpPr>
          <p:nvPr/>
        </p:nvSpPr>
        <p:spPr bwMode="auto">
          <a:xfrm>
            <a:off x="1908175" y="188913"/>
            <a:ext cx="5457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 и реши задачу</a:t>
            </a:r>
          </a:p>
        </p:txBody>
      </p:sp>
      <p:pic>
        <p:nvPicPr>
          <p:cNvPr id="21517" name="Picture 2" descr="C:\Users\Ольга\Documents\Pictures\Важные документы, книги\Всё для шапки\п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15300" y="6067425"/>
            <a:ext cx="1028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8" name="TextBox 24"/>
          <p:cNvSpPr txBox="1">
            <a:spLocks noChangeArrowheads="1"/>
          </p:cNvSpPr>
          <p:nvPr/>
        </p:nvSpPr>
        <p:spPr bwMode="auto">
          <a:xfrm>
            <a:off x="2987675" y="6334125"/>
            <a:ext cx="2554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Инструменты</a:t>
            </a:r>
          </a:p>
        </p:txBody>
      </p:sp>
      <p:sp>
        <p:nvSpPr>
          <p:cNvPr id="26" name="Стрелка влево 25"/>
          <p:cNvSpPr/>
          <p:nvPr/>
        </p:nvSpPr>
        <p:spPr>
          <a:xfrm>
            <a:off x="1835150" y="6373813"/>
            <a:ext cx="979488" cy="484187"/>
          </a:xfrm>
          <a:prstGeom prst="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79388" y="908050"/>
            <a:ext cx="4824412" cy="2881313"/>
          </a:xfrm>
          <a:prstGeom prst="rect">
            <a:avLst/>
          </a:prstGeom>
          <a:solidFill>
            <a:schemeClr val="bg1"/>
          </a:solidFill>
          <a:ln w="603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79388" y="3068638"/>
            <a:ext cx="2232025" cy="5762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627313" y="2852738"/>
            <a:ext cx="2520950" cy="863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меньше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339975" y="2997200"/>
            <a:ext cx="576263" cy="5762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Ольга\Downloads\microphone_black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492159">
            <a:off x="6372225" y="5516563"/>
            <a:ext cx="4889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323850" y="692150"/>
            <a:ext cx="2232025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Холмогорский гусь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916238" y="692150"/>
            <a:ext cx="1943100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Тульский гусь</a:t>
            </a:r>
          </a:p>
        </p:txBody>
      </p:sp>
      <p:pic>
        <p:nvPicPr>
          <p:cNvPr id="7170" name="Picture 2" descr="C:\Users\Ольга\Downloads\tulskie-gusi_b9bkzhnu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1775" y="1412875"/>
            <a:ext cx="203358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C:\Users\Ольга\Downloads\xolmogorskie-gusi_6uywlp7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8313" y="1412875"/>
            <a:ext cx="199548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гуси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244475" y="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40830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  <p:bldLst>
      <p:bldP spid="21" grpId="0" animBg="1"/>
      <p:bldP spid="22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0" grpId="2" animBg="1"/>
      <p:bldP spid="32" grpId="0" animBg="1"/>
      <p:bldP spid="32" grpId="1" animBg="1"/>
      <p:bldP spid="33" grpId="0" animBg="1"/>
      <p:bldP spid="33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447</Words>
  <Application>Microsoft Office PowerPoint</Application>
  <PresentationFormat>Экран (4:3)</PresentationFormat>
  <Paragraphs>142</Paragraphs>
  <Slides>11</Slides>
  <Notes>0</Notes>
  <HiddenSlides>0</HiddenSlides>
  <MMClips>7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Мама</cp:lastModifiedBy>
  <cp:revision>15</cp:revision>
  <dcterms:created xsi:type="dcterms:W3CDTF">2013-04-07T09:38:24Z</dcterms:created>
  <dcterms:modified xsi:type="dcterms:W3CDTF">2013-05-08T12:43:58Z</dcterms:modified>
</cp:coreProperties>
</file>