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C9CF9-FB8F-4AC9-B344-A3EB42823098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AF43-6D23-4CA8-B29D-CF268F97D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DE9F1-2564-4EA0-A58A-499400C68825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A375-8560-4A5E-A13E-BBC7BB5E5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AF5D2-23CC-4168-BF1F-0BB625637F79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AFD49-2F4E-4280-A0DD-6B27301E1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2195D-45AE-44B0-A0CE-276EDB4B13F5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17237-E147-4301-8125-96B5F0FAA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1B0EF-0185-47EE-BFC2-A1A39C8DBD99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194-07CA-407C-83FE-5CC7D8E6C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50F7B-0CBB-4565-8A90-EF773E57834C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B930E-A1C2-4FF1-8E42-0156E615A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13D99-EDB8-44ED-A600-B52E76565CCA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E3F05-5E79-4F4B-9AF9-A7AE6926EA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4C4-ED83-4220-BA6C-77529550B9A6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A0C1-36BB-4524-8EDB-D2456504B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2668E-CE77-43F5-B71F-9F7F50B47301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10D8A-2AC8-4CE1-8209-59C95F78F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F5CF-A6FF-45FD-9112-660A844FC3F4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FB394-C047-46F5-9664-0204A9113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6411F-7FD3-46D1-AC9F-AFACB4A853F5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261F9-0E98-47D0-88F5-0B52322D1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8381DAB-48B8-4E29-9C3F-390100A48B86}" type="datetimeFigureOut">
              <a:rPr lang="ru-RU"/>
              <a:pPr>
                <a:defRPr/>
              </a:pPr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C36361-6C1C-42D7-A842-B3940B325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7" r:id="rId2"/>
    <p:sldLayoutId id="2147483829" r:id="rId3"/>
    <p:sldLayoutId id="2147483826" r:id="rId4"/>
    <p:sldLayoutId id="2147483825" r:id="rId5"/>
    <p:sldLayoutId id="2147483824" r:id="rId6"/>
    <p:sldLayoutId id="2147483830" r:id="rId7"/>
    <p:sldLayoutId id="2147483831" r:id="rId8"/>
    <p:sldLayoutId id="2147483832" r:id="rId9"/>
    <p:sldLayoutId id="2147483823" r:id="rId10"/>
    <p:sldLayoutId id="214748383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43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643446"/>
            <a:ext cx="7851648" cy="1828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dirty="0" smtClean="0">
                <a:solidFill>
                  <a:schemeClr val="accent1">
                    <a:satMod val="150000"/>
                  </a:schemeClr>
                </a:solidFill>
              </a:rPr>
              <a:t>Жаворонок</a:t>
            </a:r>
            <a:endParaRPr lang="ru-RU" sz="96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27713" y="6443663"/>
            <a:ext cx="3316287" cy="414337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4" presetClass="emph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План.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4338" name="Содержимое 3" descr="i.jpe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72188" y="1500188"/>
            <a:ext cx="2952750" cy="3071812"/>
          </a:xfrm>
        </p:spPr>
      </p:pic>
      <p:sp>
        <p:nvSpPr>
          <p:cNvPr id="14339" name="Содержимое 4"/>
          <p:cNvSpPr>
            <a:spLocks noGrp="1"/>
          </p:cNvSpPr>
          <p:nvPr>
            <p:ph sz="half" idx="2"/>
          </p:nvPr>
        </p:nvSpPr>
        <p:spPr>
          <a:xfrm>
            <a:off x="500063" y="2000250"/>
            <a:ext cx="8286750" cy="4435475"/>
          </a:xfrm>
        </p:spPr>
        <p:txBody>
          <a:bodyPr/>
          <a:lstStyle/>
          <a:p>
            <a:r>
              <a:rPr lang="ru-RU" smtClean="0"/>
              <a:t>1. </a:t>
            </a:r>
            <a:r>
              <a:rPr lang="ru-RU" smtClean="0">
                <a:hlinkClick r:id="rId3" action="ppaction://hlinksldjump"/>
              </a:rPr>
              <a:t>Кто такие жаворонки?</a:t>
            </a:r>
            <a:endParaRPr lang="ru-RU" smtClean="0"/>
          </a:p>
          <a:p>
            <a:r>
              <a:rPr lang="ru-RU" smtClean="0"/>
              <a:t>2. </a:t>
            </a:r>
            <a:r>
              <a:rPr lang="ru-RU" smtClean="0">
                <a:hlinkClick r:id="rId4" action="ppaction://hlinksldjump"/>
              </a:rPr>
              <a:t>Степные жаворонки.</a:t>
            </a:r>
            <a:endParaRPr lang="ru-RU" smtClean="0"/>
          </a:p>
          <a:p>
            <a:r>
              <a:rPr lang="ru-RU" smtClean="0"/>
              <a:t>3. </a:t>
            </a:r>
            <a:r>
              <a:rPr lang="ru-RU" smtClean="0">
                <a:hlinkClick r:id="rId5" action="ppaction://hlinksldjump"/>
              </a:rPr>
              <a:t>Полевой жаворонок.</a:t>
            </a:r>
            <a:endParaRPr lang="ru-RU" smtClean="0"/>
          </a:p>
          <a:p>
            <a:r>
              <a:rPr lang="ru-RU" smtClean="0"/>
              <a:t>4. </a:t>
            </a:r>
            <a:r>
              <a:rPr lang="ru-RU" smtClean="0">
                <a:hlinkClick r:id="rId6" action="ppaction://hlinksldjump"/>
              </a:rPr>
              <a:t>Люди – «жаворонки».</a:t>
            </a:r>
            <a:endParaRPr lang="ru-RU" smtClean="0"/>
          </a:p>
          <a:p>
            <a:r>
              <a:rPr lang="ru-RU" smtClean="0"/>
              <a:t>5. </a:t>
            </a:r>
            <a:r>
              <a:rPr lang="ru-RU" smtClean="0">
                <a:hlinkClick r:id="rId7" action="ppaction://hlinksldjump"/>
              </a:rPr>
              <a:t>Выход.</a:t>
            </a:r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Жаворонок.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972050" cy="4433888"/>
          </a:xfrm>
        </p:spPr>
        <p:txBody>
          <a:bodyPr rtlCol="0">
            <a:normAutofit fontScale="77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ru-RU" dirty="0" smtClean="0"/>
              <a:t>Жаворонковые — это птицы малого или среднего размера: длина 10-25 см, масса от 15 до 80 г. Телосложение крепкое, шея короткая, голова большая. Крылья длинные, широкие и острые, обеспечивающие быстрый полет. Форма клюва сильно отличается по родам и видам. Хвост состоит из 12 рулевых перьев, срезан прямо или с неглубокой вырезкой. Ноги короткие и хорошо приспособлены к передвижению по земле.</a:t>
            </a:r>
            <a:endParaRPr lang="ru-RU" dirty="0"/>
          </a:p>
        </p:txBody>
      </p:sp>
      <p:pic>
        <p:nvPicPr>
          <p:cNvPr id="15363" name="Содержимое 9" descr="srftg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29250" y="1500188"/>
            <a:ext cx="3143250" cy="2095500"/>
          </a:xfrm>
        </p:spPr>
      </p:pic>
      <p:pic>
        <p:nvPicPr>
          <p:cNvPr id="15364" name="Picture 2" descr="C:\Users\Дети\Desktop\fg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3786188"/>
            <a:ext cx="2786062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Прямоугольник 11"/>
          <p:cNvSpPr>
            <a:spLocks noChangeArrowheads="1"/>
          </p:cNvSpPr>
          <p:nvPr/>
        </p:nvSpPr>
        <p:spPr bwMode="auto">
          <a:xfrm rot="3076578">
            <a:off x="8332788" y="6237288"/>
            <a:ext cx="820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orbel" pitchFamily="34" charset="0"/>
                <a:hlinkClick r:id="rId4" action="ppaction://hlinksldjump"/>
              </a:rPr>
              <a:t>Назад</a:t>
            </a:r>
            <a:endParaRPr lang="ru-RU">
              <a:solidFill>
                <a:srgbClr val="FF0000"/>
              </a:solidFill>
              <a:latin typeface="Corbe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Степной жаворонок.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 rtlCol="0">
            <a:normAutofit fontScale="6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ru-RU" dirty="0" smtClean="0"/>
              <a:t>Степной жаворонок, или </a:t>
            </a:r>
            <a:r>
              <a:rPr lang="ru-RU" dirty="0" err="1" smtClean="0"/>
              <a:t>джурбай</a:t>
            </a:r>
            <a:r>
              <a:rPr lang="ru-RU" dirty="0" smtClean="0"/>
              <a:t>, </a:t>
            </a:r>
            <a:r>
              <a:rPr lang="ru-RU" dirty="0" err="1" smtClean="0"/>
              <a:t>или</a:t>
            </a:r>
            <a:r>
              <a:rPr lang="ru-RU" dirty="0" smtClean="0"/>
              <a:t> каландра (лат. </a:t>
            </a:r>
            <a:r>
              <a:rPr lang="ru-RU" dirty="0" err="1" smtClean="0"/>
              <a:t>Melanocorypha</a:t>
            </a:r>
            <a:r>
              <a:rPr lang="ru-RU" dirty="0" smtClean="0"/>
              <a:t> </a:t>
            </a:r>
            <a:r>
              <a:rPr lang="ru-RU" dirty="0" err="1" smtClean="0"/>
              <a:t>calandra</a:t>
            </a:r>
            <a:r>
              <a:rPr lang="ru-RU" dirty="0" smtClean="0"/>
              <a:t>) — вид птиц рода Степные жаворонки семейства Жаворонковые. Это крупные жаворонки 17,5—20 см в длину с невзрачной окраской. Они окрашены в коричневый цвет сверху и белый снизу с двумя крупными чёрными пятнами на груди. Для гнездования эти птицы предпочитают открытые пространства, такие как степи. Гнездо степного жаворонка находится на земле, в кладке обычно 4-5 яиц. Главной пищей этих птиц является зерно. Во время брачного периода их рацион дополняется также и насекомыми.</a:t>
            </a:r>
            <a:endParaRPr lang="ru-RU" dirty="0"/>
          </a:p>
        </p:txBody>
      </p:sp>
      <p:pic>
        <p:nvPicPr>
          <p:cNvPr id="16387" name="Содержимое 4" descr="idfg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72125" y="2286000"/>
            <a:ext cx="2895600" cy="1928813"/>
          </a:xfrm>
        </p:spPr>
      </p:pic>
      <p:sp>
        <p:nvSpPr>
          <p:cNvPr id="16388" name="Прямоугольник 5"/>
          <p:cNvSpPr>
            <a:spLocks noChangeArrowheads="1"/>
          </p:cNvSpPr>
          <p:nvPr/>
        </p:nvSpPr>
        <p:spPr bwMode="auto">
          <a:xfrm rot="2776803">
            <a:off x="8316913" y="6248400"/>
            <a:ext cx="820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orbel" pitchFamily="34" charset="0"/>
                <a:hlinkClick r:id="rId3" action="ppaction://hlinksldjump"/>
              </a:rPr>
              <a:t>Назад</a:t>
            </a:r>
            <a:endParaRPr lang="ru-RU">
              <a:solidFill>
                <a:srgbClr val="FF0000"/>
              </a:solidFill>
              <a:latin typeface="Corbe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Полевой жаворонок.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 rtlCol="0">
            <a:normAutofit fontScale="550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ru-RU" dirty="0" smtClean="0"/>
              <a:t>Полевой жаворонок — это истинный житель лугов и степей, гор и полей. Единственное место, где не встретишь эту маленькую птичку — это лес. После зимовки полевые жаворонки прилетают на место гнездования ранней весной, когда ещё нет насекомых для пищи, держатся они небольшими стайками на участках, прогреваемых солнцем, прячутся от ветра и дождя на опушках.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ru-RU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ru-RU" dirty="0" smtClean="0"/>
              <a:t>Ареал полевого жаворонка весьма обширен, он включает в себя почти всю Европу и большую часть Азии, а также горы Северной Африки. Также </a:t>
            </a:r>
            <a:r>
              <a:rPr lang="ru-RU" dirty="0" err="1" smtClean="0"/>
              <a:t>интродуцирован</a:t>
            </a:r>
            <a:r>
              <a:rPr lang="ru-RU" dirty="0" smtClean="0"/>
              <a:t> в Австралию, Северную Америку, где обитает на западе, и Новую Зеландию.</a:t>
            </a:r>
            <a:endParaRPr lang="ru-RU" dirty="0"/>
          </a:p>
        </p:txBody>
      </p:sp>
      <p:pic>
        <p:nvPicPr>
          <p:cNvPr id="17411" name="Содержимое 4" descr="вапывпва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43563" y="2071688"/>
            <a:ext cx="2928937" cy="3254375"/>
          </a:xfrm>
        </p:spPr>
      </p:pic>
      <p:sp>
        <p:nvSpPr>
          <p:cNvPr id="17412" name="Прямоугольник 5"/>
          <p:cNvSpPr>
            <a:spLocks noChangeArrowheads="1"/>
          </p:cNvSpPr>
          <p:nvPr/>
        </p:nvSpPr>
        <p:spPr bwMode="auto">
          <a:xfrm rot="2733929">
            <a:off x="8313737" y="6251576"/>
            <a:ext cx="822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orbel" pitchFamily="34" charset="0"/>
                <a:hlinkClick r:id="rId3" action="ppaction://hlinksldjump"/>
              </a:rPr>
              <a:t>Назад</a:t>
            </a:r>
            <a:endParaRPr lang="ru-RU">
              <a:solidFill>
                <a:srgbClr val="FF0000"/>
              </a:solidFill>
              <a:latin typeface="Corbel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Люди – жаворонки.</a:t>
            </a:r>
            <a:endParaRPr lang="ru-RU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8329613" cy="4624387"/>
          </a:xfrm>
        </p:spPr>
        <p:txBody>
          <a:bodyPr/>
          <a:lstStyle/>
          <a:p>
            <a:r>
              <a:rPr lang="ru-RU" smtClean="0"/>
              <a:t>«Жаворонки» — люди, у которых циркадный ритм сдвигается вперед, то есть имеющие синдром опережающей фазы сна. . Люди «жаворонки» спят столько же времени, сколько остальные, но их ритм отхода ко сну сдвинут на более ранний вечер. Они рано хотят спать, быстро засыпают и очень рано встают в одни и те же утренние часы.</a:t>
            </a:r>
          </a:p>
        </p:txBody>
      </p:sp>
      <p:sp>
        <p:nvSpPr>
          <p:cNvPr id="18435" name="Прямоугольник 6"/>
          <p:cNvSpPr>
            <a:spLocks noChangeArrowheads="1"/>
          </p:cNvSpPr>
          <p:nvPr/>
        </p:nvSpPr>
        <p:spPr bwMode="auto">
          <a:xfrm rot="2828951">
            <a:off x="8336757" y="6253956"/>
            <a:ext cx="800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orbel" pitchFamily="34" charset="0"/>
                <a:hlinkClick r:id="rId2" action="ppaction://hlinksldjump"/>
              </a:rPr>
              <a:t>Назад</a:t>
            </a:r>
            <a:endParaRPr lang="ru-RU">
              <a:solidFill>
                <a:srgbClr val="FF0000"/>
              </a:solidFill>
              <a:latin typeface="Corbe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71604" y="3500438"/>
            <a:ext cx="7772400" cy="136245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dirty="0" smtClean="0">
                <a:solidFill>
                  <a:schemeClr val="accent1">
                    <a:satMod val="150000"/>
                  </a:schemeClr>
                </a:solidFill>
              </a:rPr>
              <a:t>Спасибо за внимание!</a:t>
            </a:r>
            <a:endParaRPr lang="ru-RU" sz="9600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</TotalTime>
  <Words>294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20" baseType="lpstr">
      <vt:lpstr>Corbel</vt:lpstr>
      <vt:lpstr>Arial</vt:lpstr>
      <vt:lpstr>Wingdings 2</vt:lpstr>
      <vt:lpstr>Wingdings</vt:lpstr>
      <vt:lpstr>Wingdings 3</vt:lpstr>
      <vt:lpstr>Calibri</vt:lpstr>
      <vt:lpstr>Модульная</vt:lpstr>
      <vt:lpstr>Модульная</vt:lpstr>
      <vt:lpstr>Модульная</vt:lpstr>
      <vt:lpstr>Модульная</vt:lpstr>
      <vt:lpstr>Модульная</vt:lpstr>
      <vt:lpstr>Модульная</vt:lpstr>
      <vt:lpstr>Модульная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*Питер-Company*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Жаворонок</dc:title>
  <dc:creator>Дети</dc:creator>
  <cp:lastModifiedBy>103</cp:lastModifiedBy>
  <cp:revision>7</cp:revision>
  <dcterms:created xsi:type="dcterms:W3CDTF">2011-12-02T13:42:59Z</dcterms:created>
  <dcterms:modified xsi:type="dcterms:W3CDTF">2013-01-22T06:59:27Z</dcterms:modified>
</cp:coreProperties>
</file>