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3" r:id="rId5"/>
    <p:sldId id="260" r:id="rId6"/>
    <p:sldId id="261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CFF-E011-479F-BF98-3764D9A726B8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B6C9-96EF-48D1-99B9-C6024ED4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CFF-E011-479F-BF98-3764D9A726B8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B6C9-96EF-48D1-99B9-C6024ED4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CFF-E011-479F-BF98-3764D9A726B8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B6C9-96EF-48D1-99B9-C6024ED4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CFF-E011-479F-BF98-3764D9A726B8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B6C9-96EF-48D1-99B9-C6024ED4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CFF-E011-479F-BF98-3764D9A726B8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B6C9-96EF-48D1-99B9-C6024ED4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CFF-E011-479F-BF98-3764D9A726B8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B6C9-96EF-48D1-99B9-C6024ED4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CFF-E011-479F-BF98-3764D9A726B8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B6C9-96EF-48D1-99B9-C6024ED4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CFF-E011-479F-BF98-3764D9A726B8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B6C9-96EF-48D1-99B9-C6024ED4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CFF-E011-479F-BF98-3764D9A726B8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B6C9-96EF-48D1-99B9-C6024ED4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CFF-E011-479F-BF98-3764D9A726B8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B6C9-96EF-48D1-99B9-C6024ED4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CFF-E011-479F-BF98-3764D9A726B8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B6C9-96EF-48D1-99B9-C6024ED4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0CFF-E011-479F-BF98-3764D9A726B8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EB6C9-96EF-48D1-99B9-C6024ED4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p=2&amp;text=%D1%84%D0%BE%D1%82%D0%BE%20%D0%B4%D0%BC%D0%B8%D1%82%D1%80%D0%B8%D0%B9%20%D1%83%D1%88%D0%B0%D0%BA%D0%BE%D0%B2%20%20%D1%81%20%D0%BA%D0%BD%D0%B8%D0%B3%D0%BE%D0%B9&amp;img_url=temnikov-city.ru/_ph/17/2/600838996.jpg&amp;pos=86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77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Дмитрий Николаевич Ушаков.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 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Афонина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Юля,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7кл., МБОУ « Чамеревская СОШ».      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Руководитель проекта : Григорьева Е.Ф.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1873 – 1942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пользователь\Pictures\ushak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14488"/>
            <a:ext cx="3214678" cy="4149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познакомиться с жизнью и трудами  русского   лингвиста Д.Н.Ушакова.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643051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пользователь\Pictures\pervoklahka.ru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08920"/>
            <a:ext cx="4680520" cy="3425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Дмитрий Николаевич Ушаков 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643051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русский советский языковед, этнограф, специалист по русской диалектологии , крупнейший лексикограф, член-корреспондент АН СССР, профессор Высших женских курсов, Института слова, Литературного института им.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М. Горького, МИФЛИ, МГУ. 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           Жизненный  путь  лингвиста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214422"/>
            <a:ext cx="9144000" cy="56435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1873 г. – дата  рождения (Москва)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1895 г. – окончание Московского университета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1901г.-  участвовал в работе по улучшению и реформе русского правописания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1907 г. – начало работы в Московском университете (до конца жизни)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1913 г -  "Краткое введение в науку о языке"  (1929 г.)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1915 – 1931 г. – работа в Московской диалектологической комиссии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1910г. – составил «Хрестоматию по великой русской диалектологии для преподавателей русского языка в высших учебных заведениях» (в соавторстве с Дурново Н.Н.)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1911г - он опубликовал свою работу «Русское правописание»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1909г. –  </a:t>
            </a:r>
            <a:r>
              <a:rPr lang="ru-RU" sz="5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5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пособие «Русский язык. Пособие к курсу «Научные основы к грамматике русского языка»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1914г. – составлена «</a:t>
            </a:r>
            <a:r>
              <a:rPr lang="ru-RU" sz="5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Диактологическая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карта русского языка в Европе»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1915г. – участвует в составлении «Очерка русской диалектологии» (в соавторстве с Соколовым Н.Н.)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1919г. – </a:t>
            </a:r>
            <a:r>
              <a:rPr lang="ru-RU" sz="5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5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пособие «Краткий практический курс русского языка. Конспект с указанием пособий»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1919 г. – </a:t>
            </a:r>
            <a:r>
              <a:rPr lang="ru-RU" sz="5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5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пособие «Краткий  практический курс русского языка применительно к истории и другим научным элементам в школьном преподавании»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1928г – один из создателей  норм  русской орфоэпии (ст. «Русская орфоэпия и ее задачи»)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1929 г. –  </a:t>
            </a:r>
            <a:r>
              <a:rPr lang="ru-RU" sz="5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5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пособие «Русский литературный язык»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1935 г. – </a:t>
            </a:r>
            <a:r>
              <a:rPr lang="ru-RU" sz="5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5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пособие  «Сборник упражнений по правописанию»</a:t>
            </a:r>
          </a:p>
          <a:p>
            <a:r>
              <a:rPr lang="ru-RU" sz="5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1935 – 1940 – редактор, соавтор 4-хтомного « Толкового словаря русского языка» (главный труд лингвиста)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1934 г. - составлен </a:t>
            </a:r>
            <a:r>
              <a:rPr lang="ru-RU" sz="5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Орфографический словарь русского языка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выдержавший множество изданий (с 7-го издания – в соавторстве с С.Е.Крючковым)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1939 - член-корреспондент АН СССР</a:t>
            </a:r>
          </a:p>
          <a:p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1942г - 17 апреля умер  в эвакуации , в Ташкенте</a:t>
            </a:r>
          </a:p>
          <a:p>
            <a:endParaRPr lang="ru-RU" sz="38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Труды ученого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C:\Users\пользователь\Pictures\1956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928802"/>
            <a:ext cx="2463662" cy="4071966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Pictures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928802"/>
            <a:ext cx="2571768" cy="4143404"/>
          </a:xfrm>
          <a:prstGeom prst="rect">
            <a:avLst/>
          </a:prstGeom>
          <a:noFill/>
        </p:spPr>
      </p:pic>
      <p:pic>
        <p:nvPicPr>
          <p:cNvPr id="1029" name="Picture 5" descr="C:\Users\пользователь\Pictures\iCAM2H0S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1928802"/>
            <a:ext cx="2643206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информации: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1.Гольцова Н.Г.,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Шамшин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И.В. Русский язык 10-11 классы . Учебник для общеобразовательных учреждений. – М: Русское слово, 2009.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Интернет – ресурсы.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im6-tub-ru.yandex.net/i?id=26728126-65-72&amp;n=2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7" y="3148806"/>
            <a:ext cx="1000125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55038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431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Дмитрий Николаевич Ушаков.</vt:lpstr>
      <vt:lpstr>Цель:</vt:lpstr>
      <vt:lpstr>Дмитрий Николаевич Ушаков -</vt:lpstr>
      <vt:lpstr>                    Жизненный  путь  лингвиста</vt:lpstr>
      <vt:lpstr>Труды ученого </vt:lpstr>
      <vt:lpstr>Источники информации: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Дмитрий Николаевич Ушаков.</dc:title>
  <dc:creator>пользователь</dc:creator>
  <cp:lastModifiedBy>Пользователь</cp:lastModifiedBy>
  <cp:revision>41</cp:revision>
  <dcterms:created xsi:type="dcterms:W3CDTF">2012-12-09T11:18:50Z</dcterms:created>
  <dcterms:modified xsi:type="dcterms:W3CDTF">2013-12-07T13:35:48Z</dcterms:modified>
</cp:coreProperties>
</file>