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60" r:id="rId4"/>
    <p:sldId id="265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FF0000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7314-B7F9-4B8F-8150-868687943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38C3-B601-464B-B70D-9AEE66274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761B-4F0A-470A-8543-5A7EB5CB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A28F-7984-48AD-8EF9-885E5AD6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E2A7-182F-4781-916D-369B53CC506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BA2D-62F1-4A52-BE9D-0FEE12C3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187F-C48D-4ED8-89A8-C24A1464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9F75-F972-44BA-8699-F70B18DBA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E9DE-7AAF-4705-9174-2013500BC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475D-28DA-432E-8018-075E84AD6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0210-5AF6-4572-8A98-CEFFFE3C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1806-D59C-4B3C-B087-62AACDF3E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94B4DB-FE77-4AEB-AF35-780AE1F7F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6" r:id="rId2"/>
    <p:sldLayoutId id="2147483767" r:id="rId3"/>
    <p:sldLayoutId id="2147483759" r:id="rId4"/>
    <p:sldLayoutId id="2147483760" r:id="rId5"/>
    <p:sldLayoutId id="2147483768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www.scenicreflections.com/ithumbs/Romeo%20and%20Juliet%20Wallpaper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857784" cy="3656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500" y="6143625"/>
            <a:ext cx="41433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 William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Shakespeare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  <a:cs typeface="Arabic Typesetting" pitchFamily="66" charset="-78"/>
            </a:endParaRPr>
          </a:p>
        </p:txBody>
      </p:sp>
      <p:pic>
        <p:nvPicPr>
          <p:cNvPr id="5124" name="Picture 18" descr="Картинка 4 из 116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4967288"/>
            <a:ext cx="18573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Картинка 4 из 1167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737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14414" y="571480"/>
            <a:ext cx="62865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Romeo and Juliet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7" name="Picture 7" descr="Картинка 26 из 1167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1720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Картинка 26 из 1167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4118" y="0"/>
            <a:ext cx="1720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58082" y="357187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28625" y="1785938"/>
            <a:ext cx="58975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 sadder story in the world,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 the story of Romeo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Juliet!..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W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Shakespeare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1594 – 1595 </a:t>
            </a:r>
          </a:p>
        </p:txBody>
      </p:sp>
      <p:pic>
        <p:nvPicPr>
          <p:cNvPr id="6147" name="Picture 12" descr="http://img0.liveinternet.ru/images/attach/b/3/18/288/18288549_flower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0"/>
            <a:ext cx="55816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Картинка 113 из 116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14750"/>
            <a:ext cx="31432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6575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rgbClr val="FF0000"/>
                </a:solidFill>
              </a:rPr>
              <a:t>Some places</a:t>
            </a:r>
            <a:endParaRPr lang="ru-RU" sz="2800" b="1" i="1" smtClean="0">
              <a:solidFill>
                <a:srgbClr val="FF0000"/>
              </a:solidFill>
            </a:endParaRPr>
          </a:p>
        </p:txBody>
      </p:sp>
      <p:pic>
        <p:nvPicPr>
          <p:cNvPr id="53253" name="Picture 5" descr="po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403383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vidvero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789363"/>
            <a:ext cx="460851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ju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388" y="1773238"/>
            <a:ext cx="23764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rome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8288" y="981075"/>
            <a:ext cx="24193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Картинка 1 из 1167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5202238"/>
            <a:ext cx="14287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ртинка 168 из 116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65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3214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Romeo and Juliet</a:t>
            </a:r>
            <a:r>
              <a:rPr lang="en-US" sz="2400"/>
              <a:t> is a tragedy written by William Shakespeare about two young  lovers whose deaths finally unite their feuding families. It was among Shakespeare's most popular archetypal stories of young, teenage lovers.</a:t>
            </a:r>
            <a:endParaRPr lang="ru-RU" sz="2400"/>
          </a:p>
        </p:txBody>
      </p:sp>
      <p:pic>
        <p:nvPicPr>
          <p:cNvPr id="8196" name="Picture 8" descr="http://www.proshkolu.ru/content/media/pic/std/2000000/1756000/1755759-b28db438785b2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838" y="4071938"/>
            <a:ext cx="19351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i03.fsimg.ru/1/tlog_big/653/6537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500188"/>
            <a:ext cx="3651250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12553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sz="2400" b="1" smtClean="0"/>
              <a:t>Between them war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55301" name="Picture 5" descr="capulet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628775"/>
            <a:ext cx="3276600" cy="2827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10" descr="Картинка 2 из 116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14563"/>
            <a:ext cx="13477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rome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860800"/>
            <a:ext cx="3024188" cy="2447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4" name="Picture 8" descr="juliet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860800"/>
            <a:ext cx="2808287" cy="249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57188" y="6072188"/>
            <a:ext cx="2665412" cy="5238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 Montague </a:t>
            </a:r>
            <a:endParaRPr lang="ru-RU" sz="2800" b="1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588125" y="6021388"/>
            <a:ext cx="2305050" cy="5238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Capulet</a:t>
            </a:r>
            <a:endParaRPr lang="ru-RU" sz="2800" b="1"/>
          </a:p>
        </p:txBody>
      </p:sp>
      <p:pic>
        <p:nvPicPr>
          <p:cNvPr id="55302" name="Picture 6" descr="montecch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773238"/>
            <a:ext cx="3960812" cy="2482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  <p:bldP spid="55307" grpId="0" animBg="1" autoUpdateAnimBg="0"/>
      <p:bldP spid="5530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5" name="Picture 11" descr="w_jul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0"/>
            <a:ext cx="4562475" cy="666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6" name="Picture 12" descr="calde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2143125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7" name="Picture 13" descr="shmarin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565400"/>
            <a:ext cx="321310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867400" y="496888"/>
            <a:ext cx="2952750" cy="579437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 i="1"/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428604"/>
            <a:ext cx="18573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Juliet</a:t>
            </a:r>
            <a:endParaRPr lang="ru-RU" sz="3600" dirty="0"/>
          </a:p>
        </p:txBody>
      </p:sp>
      <p:pic>
        <p:nvPicPr>
          <p:cNvPr id="10247" name="Picture 7" descr="Картинка 26 из 1167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5"/>
            <a:ext cx="1720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Шмаринов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513137" cy="3940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3" name="Picture 5" descr="Шмари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3392488" cy="431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987675" y="352425"/>
            <a:ext cx="2952750" cy="579438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Romeo</a:t>
            </a:r>
            <a:endParaRPr lang="ru-RU" sz="3200" b="1"/>
          </a:p>
        </p:txBody>
      </p:sp>
      <p:pic>
        <p:nvPicPr>
          <p:cNvPr id="11269" name="Picture 7" descr="Картинка 48 из 11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29188"/>
            <a:ext cx="25003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Картинка 48 из 11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929188"/>
            <a:ext cx="25003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Картинка 48 из 11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929188"/>
            <a:ext cx="25003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Картинка 48 из 116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929188"/>
            <a:ext cx="2500313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dicks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773238"/>
            <a:ext cx="33528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rjo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73463"/>
            <a:ext cx="3967163" cy="3108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400" name="Picture 8" descr="vannutel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0"/>
            <a:ext cx="6192837" cy="3502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402" name="Picture 10" descr="northc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75"/>
            <a:ext cx="3781425" cy="308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3" name="Picture 7" descr="Картинка 80 из 1167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0"/>
            <a:ext cx="13573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Картинка 80 из 1167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3573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Some places</vt:lpstr>
      <vt:lpstr>Презентация PowerPoint</vt:lpstr>
      <vt:lpstr>Between them war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Алаева МАРИНА</dc:creator>
  <cp:lastModifiedBy>Гульшат</cp:lastModifiedBy>
  <cp:revision>30</cp:revision>
  <dcterms:created xsi:type="dcterms:W3CDTF">2008-10-12T21:22:40Z</dcterms:created>
  <dcterms:modified xsi:type="dcterms:W3CDTF">2013-11-10T18:06:48Z</dcterms:modified>
</cp:coreProperties>
</file>