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143381"/>
            <a:ext cx="8458200" cy="1571636"/>
          </a:xfrm>
        </p:spPr>
        <p:txBody>
          <a:bodyPr>
            <a:normAutofit/>
          </a:bodyPr>
          <a:lstStyle/>
          <a:p>
            <a:pPr algn="ctr"/>
            <a:r>
              <a:rPr lang="ru-RU" sz="7200" dirty="0" err="1" smtClean="0"/>
              <a:t>зевс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786058"/>
            <a:ext cx="8458200" cy="142876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Античный мир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14290"/>
            <a:ext cx="4081466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2844" y="142852"/>
            <a:ext cx="4714908" cy="6698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Зевс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— верховный бог греков, царь и отец богов и людей. Зевс считается сыном Реи и Крона, поэтому его часто называют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Кронид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Постоянным местом пребывания Зевса считается гора Олимп. Согласно верованиям греков Зевс, управляет всеми небесными явлениями и прежде всего громом и молниями. Как бог неба Зевс бросает молнии, рождает гром, собирает и разгоняет тучи.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26" y="0"/>
            <a:ext cx="621507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Когда Зевс потрясает эгидой, налетают бури и дожди, он же посылает попутный ветер и дарует ясные дни. Зевсу подвластно все происходящее в природе, он ведает правильной сменой времен года. Кроме того, он распределяет на земле добро и зло, иногда он отождествляется с судьбой, иногда — сам выступает как существо, подвластное Мойре — судьбе. Ему открыто будущее. Он возвещает предначертания судьбы посредством сновидений, молнии и грома, с помощью полета птиц и шелеста листьев священных деревьев.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264320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143380"/>
            <a:ext cx="81439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Весь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обшественный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порядок установлен Зевсом, он дал людям законы, учредил царскую власть, покровительствует народным собраниям и советам, оберегает семью и дом, следит за выполнением древних обычаев и религиозных обрядов.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57166"/>
            <a:ext cx="640940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714620"/>
            <a:ext cx="864399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Атрибутами Зевса были эгида, скипетр,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иногла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молот. Как дарующий победу на войне и в состязаниях Зевс носил в руке богиню Нике. Согласно главному варианту мифа, Зевс был спасен матерью от Крона, проглатывавшего своих детей, и укрыт ею в надежном убежище.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Когда Зевс вырос и возмужал, он восстал против отца и низверг господство Крона и титанов. Зевс заставил Крона изрыгнуть проглоченных братьев и сестер. Низвергнув отца в Тартар, Зевс разделил с братьями, Посейдоном и Аидом, господство над миром. Как победитель Крона, Зевс получил верховную власть над остальными богами.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42852"/>
            <a:ext cx="583599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428868"/>
            <a:ext cx="652465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598004"/>
            <a:ext cx="45720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В античном искусстве Зевс изображался в виде всемогущего властителя, восседающего на троне со скипетром и Нике в руках, с орлом подле трона</a:t>
            </a:r>
            <a:r>
              <a:rPr lang="ru-RU" sz="90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lang="ru-RU" sz="80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066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194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зевс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зевс</dc:title>
  <cp:lastModifiedBy>Пользователь</cp:lastModifiedBy>
  <cp:revision>2</cp:revision>
  <dcterms:modified xsi:type="dcterms:W3CDTF">2013-11-22T13:38:50Z</dcterms:modified>
</cp:coreProperties>
</file>