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80" r:id="rId2"/>
    <p:sldId id="268" r:id="rId3"/>
    <p:sldId id="257" r:id="rId4"/>
    <p:sldId id="258" r:id="rId5"/>
    <p:sldId id="286" r:id="rId6"/>
    <p:sldId id="263" r:id="rId7"/>
    <p:sldId id="264" r:id="rId8"/>
    <p:sldId id="289" r:id="rId9"/>
    <p:sldId id="288" r:id="rId10"/>
    <p:sldId id="287" r:id="rId11"/>
    <p:sldId id="290" r:id="rId12"/>
    <p:sldId id="293" r:id="rId13"/>
    <p:sldId id="291" r:id="rId14"/>
    <p:sldId id="294" r:id="rId15"/>
    <p:sldId id="282" r:id="rId16"/>
    <p:sldId id="283" r:id="rId17"/>
    <p:sldId id="269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ADDB2-1949-44C0-BCF6-8E4CBB87E5B2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DAE28-89D6-4457-81C1-D6CBC762B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0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DAE28-89D6-4457-81C1-D6CBC762B69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birint.ru/screenshot/goods/245612/2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Стихи   для   детей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Яков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Лазаревич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Аким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Презентацию  подготовила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учитель начальных классов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МБОУ СОШ № 6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ст. Старотитаровской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Степанченко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Инна  Владимировна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нашем  классе  ученица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нашем классе ученица —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Я на ней хочу жениться.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Надьку в школе все боятся: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Здорово умеет драться.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Вот какая мне нужна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Верный спутник и жена!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одной из перемен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Подойду я к Наде Н.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Подкачусь издалека: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— Дай списать задачи… —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Даст, наверно, тумака,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 дождётся сдачи.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Пусть хотя бы извинится…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Нет, стерплю, нельзя спешить.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Раз уж ты решил жениться.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Всё придётся пережить.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Но зато научит драться,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школу будет провожать.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Все начнут МЕНЯ бояться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 за смелость уважать</a:t>
            </a:r>
            <a:endParaRPr lang="ru-RU" sz="11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57570" y="1600200"/>
            <a:ext cx="32198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 планета.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одна планета-сад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этом космосе холодном.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здесь леса шумят,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Птиц скликая перелетных,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Лишь на ней одной цветут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Ландыши в траве зеленой,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стрекозы только тут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речку смотрят удивленно...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Береги свою  планету -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Ведь другой, похожей, нету!</a:t>
            </a:r>
          </a:p>
          <a:p>
            <a:endParaRPr lang="ru-RU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752599"/>
            <a:ext cx="4038600" cy="39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Книги  Я.Л. Акима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547" y="1600200"/>
            <a:ext cx="34699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Книги  Я.Л. Акима</a:t>
            </a:r>
            <a:endParaRPr lang="ru-RU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0217" y="1600200"/>
            <a:ext cx="33525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4742" y="1600200"/>
            <a:ext cx="34655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Стихотворение  «Неумейка»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  какой   очерёдности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почтальон  навещал  детей ? Вспомни  имена   мальчиков.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0480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Стихотворение  «Неумейка»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4040188" cy="490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447801"/>
            <a:ext cx="40417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«Позор  Неумейке !»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11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478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143000"/>
            <a:ext cx="754380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Я писал для детей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И о летнем дожде, и о каплях,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И о том, как мальчишки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Приплясывают у водостоков.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Я пускал по ручьям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Зарифмованный детский кораблик…</a:t>
            </a:r>
          </a:p>
          <a:p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( Я. Аким.)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u.wikipedia.org›wiki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err="1" smtClean="0"/>
                        <a:t>Аким,_Яков_Лазаревич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r>
                        <a:rPr lang="en-US" dirty="0" smtClean="0">
                          <a:hlinkClick r:id="rId2"/>
                        </a:rPr>
                        <a:t>http://www.labirint.ru/screenshot/goods/245612/2/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http://lori.ru/~marussya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ledibashkirii.ru›mama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ctix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doma</a:t>
                      </a:r>
                      <a:r>
                        <a:rPr lang="en-US" dirty="0" smtClean="0"/>
                        <a:t>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en-US" dirty="0" err="1" smtClean="0"/>
                        <a:t>galich.com›index.php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ledibashkirii.ru›mama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ctix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akim</a:t>
                      </a:r>
                      <a:r>
                        <a:rPr lang="en-US" dirty="0" smtClean="0"/>
                        <a:t> planeta.htm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ledibashkirii.ru›mama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ctix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akim</a:t>
                      </a:r>
                      <a:r>
                        <a:rPr lang="en-US" dirty="0" smtClean="0"/>
                        <a:t> aprel.htm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r>
                        <a:rPr lang="en-US" dirty="0" smtClean="0"/>
                        <a:t>www.karusel-tv.ru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Детство мое прошло на берегах спокойного озера, в старинном, окруженном   лесами   русском городе   Галиче - Костромском»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Я родился на зеленой улице</a:t>
            </a:r>
          </a:p>
          <a:p>
            <a:pPr>
              <a:buNone/>
            </a:pPr>
            <a:r>
              <a:rPr lang="ru-RU" dirty="0" smtClean="0"/>
              <a:t> В деревянном тихом городке,</a:t>
            </a:r>
          </a:p>
          <a:p>
            <a:pPr>
              <a:buNone/>
            </a:pPr>
            <a:r>
              <a:rPr lang="ru-RU" dirty="0" smtClean="0"/>
              <a:t> А по улице гуляла курица,</a:t>
            </a:r>
          </a:p>
          <a:p>
            <a:pPr>
              <a:buNone/>
            </a:pPr>
            <a:r>
              <a:rPr lang="ru-RU" dirty="0" smtClean="0"/>
              <a:t> И коза паслась невдалеке…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9600" y="1752600"/>
            <a:ext cx="40386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Биография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Яков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Лазаревич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Аким родился 15 декабря 1923 года в городе Галич Костромской области. В 1933 году семья переехала в Москву, Яков Аким учился и вырос в Москве.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Его отец, Лазарь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Эфраимович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Аким, главный инженер завода, хорошо играл на скрипке. В начале войны он был мобилизован в Красную Армию. Он служил в ПВО Москвы и погиб в 1941 году во время воздушного налёта.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Мать, Фаина Яковлевна, работала библиотекарем.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Младший брат 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Эфраим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Лазаревич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учёный в области космонавтики и планетологии.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Аким воевал на фронтах Великой Отечественной войны, командир отделения миномётного дивизиона, участвовал в Сталинградской битве. Окончил три курса Московского института тонкой химической технологии к 1950 году, затем перешёл на литературную работу. Член Союза писателей Советского Союза с 1956 года. Работал на Мосфильме.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Поэзия 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Всегда готовы: Стихи. М., 1954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Неумейка. М., 1955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Песенка в лесу. М., 1956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Что говорят двери: Стихи. М., 1958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Приключения  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Гвоздичкина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: Весёлые стихи. М., 1961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Весна, весною, о весне: Стихи. М., 1965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Друзья и облака: Стихи. М., 1966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Иван и барабан. М., 1968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Учитель Так-Так и его разноцветная школа: Повесть-сказка. М., 1968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Мой верный чиж: Стихи и сказки. М., 1971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Твой город. М., 1973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Песенка из окна: Стихи. М., 1978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Пишу тебе письмо: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Избр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произведения. М., 1983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Утро и вечер: Стихи. М., 1983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Разноцветные дома: Стихи. — М., 1989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Сочинять стихи Я. Аким  стал после войны, когда родилась дочка. Ей посвящено одно из ранних его стихотворений "Первый снег»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Утром кот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Принес на лапах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Первый снег!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Первый снег!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имеет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Вкус и запах,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Первый снег!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Первый снег!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 кружится,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Легкий,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Новый,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ребят над головой,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 успел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Платок пуховый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Расстелить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мостовой  ….</a:t>
            </a:r>
          </a:p>
          <a:p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472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Тихая  песня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276600" cy="47545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Баю –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баю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баиньки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Спи, сыночек маленький.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Все уснуло до зари.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Спят на ветках снегири.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Спят в озерах утки,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Синенькие грудки.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Спят на небе облака,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Золоченые бока. </a:t>
            </a:r>
          </a:p>
          <a:p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В тучу солнышко ушло -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На ночь в косы заплело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Чистые, лучистые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Нити золотистые.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В тихой речке видит сон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Старый сом, усатый сом…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Баю –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баю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баиньки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Засыпай, мой маленький.</a:t>
            </a:r>
          </a:p>
          <a:p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371600"/>
            <a:ext cx="434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Разноцветные  дома.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038600" cy="4906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Нарисую дом зеленый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Под еловой крышей -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Сколько хочешь шишек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Будет белке рыжей. 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А потом, а потом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Нарисую синий дом,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Длинных комнат много -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Все для осьминога. 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Белый нарисую дом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 толстым ледяным стеклом: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Радуйтесь, соседи -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Зайцы да медведи! 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Без окошек черный дом,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Запертые двери.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Отсыпайтесь, совы, днем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 ночные звери. 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Напоследок - красный дом,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Расписные стекла.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Пусть живет матрешка в нем,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Красная, как свекла.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4000"/>
            <a:ext cx="41910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Апрель.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352800" cy="4906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Долго шла весна тайком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От ветров и стужи,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А сегодня ? Прямиком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Шлёпает по лужам.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Гонит талые снега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 гомоном и звоном,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Чтобы выстелить луга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Бархатом зелёным.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«Скоро, скоро быть теплу!» —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Эту новость первой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Барабанит по стеклу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Серой лапкой верба.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Скоро тысячи скворцов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 домиком подружат,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Скоро множество птенцов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Выглянет наружу.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Тучи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пo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небу пройдут.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И тебе впервые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 ладошку упадут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Капли дождевые.</a:t>
            </a:r>
          </a:p>
          <a:p>
            <a:endParaRPr lang="ru-RU" sz="12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0" y="1371600"/>
            <a:ext cx="464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 ты  ходишь  осень 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Осенью дождливой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Прямо сплю и вижу: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снежку хрустящему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горки бы, на лыжах!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зимою лютой,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Вечером, в мороз,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Вспомню двор весенний,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Листики берез.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апрельской лужицы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Жду я не дождусь -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Поскорей бы лето,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речку бултыхнусь!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"Где ты ходишь, осень?" -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августе спрошу,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Потому что в школу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 к друзьям спешу.</a:t>
            </a:r>
          </a:p>
          <a:p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00200"/>
            <a:ext cx="434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1066</Words>
  <Application>Microsoft Office PowerPoint</Application>
  <PresentationFormat>Экран (4:3)</PresentationFormat>
  <Paragraphs>218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Стихи   для   детей Яков   Лазаревич  Аким</vt:lpstr>
      <vt:lpstr>« Детство мое прошло на берегах спокойного озера, в старинном, окруженном   лесами   русском городе   Галиче - Костромском»</vt:lpstr>
      <vt:lpstr>Биография.</vt:lpstr>
      <vt:lpstr>Поэзия </vt:lpstr>
      <vt:lpstr>Сочинять стихи Я. Аким  стал после войны, когда родилась дочка. Ей посвящено одно из ранних его стихотворений "Первый снег»</vt:lpstr>
      <vt:lpstr>Тихая  песня.</vt:lpstr>
      <vt:lpstr>Разноцветные  дома.</vt:lpstr>
      <vt:lpstr>Апрель.</vt:lpstr>
      <vt:lpstr>Где  ты  ходишь  осень ?</vt:lpstr>
      <vt:lpstr>В  нашем  классе  ученица</vt:lpstr>
      <vt:lpstr>Наша  планета.</vt:lpstr>
      <vt:lpstr>Книги  Я.Л. Акима</vt:lpstr>
      <vt:lpstr>Книги  Я.Л. Акима</vt:lpstr>
      <vt:lpstr>Стихотворение  «Неумейка» В   какой   очерёдности   почтальон  навещал  детей ? Вспомни  имена   мальчиков.</vt:lpstr>
      <vt:lpstr>Стихотворение  «Неумейка»</vt:lpstr>
      <vt:lpstr>«Позор  Неумейке !»</vt:lpstr>
      <vt:lpstr>        </vt:lpstr>
      <vt:lpstr>Источники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Даня</dc:creator>
  <cp:lastModifiedBy>Коля</cp:lastModifiedBy>
  <cp:revision>28</cp:revision>
  <dcterms:created xsi:type="dcterms:W3CDTF">2012-01-09T11:18:32Z</dcterms:created>
  <dcterms:modified xsi:type="dcterms:W3CDTF">2013-04-24T05:11:04Z</dcterms:modified>
</cp:coreProperties>
</file>