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8624B1-0CE5-4238-8FB3-CA868B42579D}" type="datetimeFigureOut">
              <a:rPr lang="ru-RU" smtClean="0"/>
              <a:pPr/>
              <a:t>26.08.2014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49C2EE-D818-4F1B-B9F3-76210948B45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32856"/>
            <a:ext cx="7851648" cy="18722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ДОМ, </a:t>
            </a:r>
            <a:br>
              <a:rPr lang="ru-RU" dirty="0" smtClean="0"/>
            </a:br>
            <a:r>
              <a:rPr lang="ru-RU" dirty="0" smtClean="0"/>
              <a:t>В КОТОРОМ МЫ ЖИВЕМ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6"/>
            <a:ext cx="7854696" cy="1584176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Директор  Омского института (филиала) </a:t>
            </a:r>
          </a:p>
          <a:p>
            <a:r>
              <a:rPr lang="ru-RU" dirty="0" smtClean="0"/>
              <a:t>ФГБОУ ВПО «РЭУ им. Г.В. Плеханова», </a:t>
            </a:r>
          </a:p>
          <a:p>
            <a:r>
              <a:rPr lang="ru-RU" dirty="0" err="1" smtClean="0"/>
              <a:t>д.э.н</a:t>
            </a:r>
            <a:r>
              <a:rPr lang="ru-RU" dirty="0" smtClean="0"/>
              <a:t>., профессор С.Е. </a:t>
            </a:r>
            <a:r>
              <a:rPr lang="ru-RU" dirty="0" err="1" smtClean="0"/>
              <a:t>Метелев</a:t>
            </a:r>
            <a:endParaRPr lang="ru-RU" dirty="0"/>
          </a:p>
        </p:txBody>
      </p:sp>
      <p:pic>
        <p:nvPicPr>
          <p:cNvPr id="4" name="Рисунок 5" descr="samplebanner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8"/>
            <a:ext cx="1212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нс\Desktop\1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283898" cy="5013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ТВОРЧЕСКИЕ ПОБЕДЫ</a:t>
            </a:r>
            <a:endParaRPr lang="ru-RU" dirty="0"/>
          </a:p>
        </p:txBody>
      </p:sp>
      <p:pic>
        <p:nvPicPr>
          <p:cNvPr id="2050" name="Picture 2" descr="C:\Users\днс\Desktop\1.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52936"/>
            <a:ext cx="2967605" cy="3381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07771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днс\Desktop\Дипломы ФОРУМ\Диплом 2степени_олимпиада_команда\Шевченко Мар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80728"/>
            <a:ext cx="3312368" cy="5877272"/>
          </a:xfrm>
          <a:prstGeom prst="rect">
            <a:avLst/>
          </a:prstGeom>
          <a:noFill/>
        </p:spPr>
      </p:pic>
      <p:pic>
        <p:nvPicPr>
          <p:cNvPr id="3076" name="Picture 4" descr="C:\Users\днс\Desktop\Дипломы ФОРУМ\Благодарность_Метелё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3072" y="764704"/>
            <a:ext cx="378092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БУДУЩИЕ БАНКИРЫ</a:t>
            </a:r>
            <a:endParaRPr lang="ru-RU" dirty="0"/>
          </a:p>
        </p:txBody>
      </p:sp>
      <p:pic>
        <p:nvPicPr>
          <p:cNvPr id="4098" name="Picture 2" descr="C:\Users\днс\Desktop\Фото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8636" y="1935163"/>
            <a:ext cx="6586728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081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ЧИСЛО ПУБЛИКАЦИЙ И ЦИТИРОВАНИЙ В СИСТЕМЕ РИНЦ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2484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latin typeface="+mj-lt"/>
              </a:rPr>
              <a:t>ОБЩЕЕ ЧИСЛО ПУБЛИКАЦИЙ  - 888</a:t>
            </a:r>
          </a:p>
          <a:p>
            <a:pPr>
              <a:buNone/>
            </a:pPr>
            <a:r>
              <a:rPr lang="ru-RU" sz="2400" dirty="0" smtClean="0">
                <a:latin typeface="+mj-lt"/>
              </a:rPr>
              <a:t>СУММАРНОЕ ЧИСЛО ЦИТИРОВАНИЙ  - 419</a:t>
            </a:r>
          </a:p>
          <a:p>
            <a:pPr>
              <a:buNone/>
            </a:pPr>
            <a:r>
              <a:rPr lang="ru-RU" sz="2400" dirty="0" smtClean="0">
                <a:latin typeface="+mj-lt"/>
              </a:rPr>
              <a:t>ЧИСЛО АВТОРОВ – 82</a:t>
            </a:r>
          </a:p>
          <a:p>
            <a:pPr>
              <a:buNone/>
            </a:pPr>
            <a:r>
              <a:rPr lang="ru-RU" sz="2400" dirty="0" smtClean="0">
                <a:latin typeface="+mj-lt"/>
              </a:rPr>
              <a:t>ИНДЕКС ХИРША -  7</a:t>
            </a:r>
          </a:p>
          <a:p>
            <a:pPr>
              <a:buNone/>
            </a:pPr>
            <a:r>
              <a:rPr lang="en-US" sz="2400" dirty="0" smtClean="0">
                <a:latin typeface="+mj-lt"/>
              </a:rPr>
              <a:t>G</a:t>
            </a:r>
            <a:r>
              <a:rPr lang="ru-RU" sz="2400" dirty="0" smtClean="0">
                <a:latin typeface="+mj-lt"/>
              </a:rPr>
              <a:t>-ИНДЕКС  - 14</a:t>
            </a:r>
          </a:p>
          <a:p>
            <a:pPr>
              <a:buNone/>
            </a:pPr>
            <a:r>
              <a:rPr lang="en-US" sz="2400" dirty="0" err="1" smtClean="0">
                <a:latin typeface="+mj-lt"/>
              </a:rPr>
              <a:t>i</a:t>
            </a:r>
            <a:r>
              <a:rPr lang="ru-RU" sz="2400" dirty="0" smtClean="0">
                <a:latin typeface="+mj-lt"/>
              </a:rPr>
              <a:t>-ИНДЕКС – 4</a:t>
            </a:r>
          </a:p>
          <a:p>
            <a:r>
              <a:rPr lang="ru-RU" sz="2400" dirty="0" smtClean="0">
                <a:latin typeface="+mj-lt"/>
              </a:rPr>
              <a:t>Позиция в рейтинге российских научно-исследовательских организаций(из </a:t>
            </a:r>
            <a:r>
              <a:rPr lang="ru-RU" sz="2400" b="1" dirty="0" smtClean="0">
                <a:latin typeface="+mj-lt"/>
              </a:rPr>
              <a:t>10593 организаций</a:t>
            </a:r>
            <a:r>
              <a:rPr lang="ru-RU" sz="2400" dirty="0" smtClean="0">
                <a:latin typeface="+mj-lt"/>
              </a:rPr>
              <a:t>)</a:t>
            </a:r>
          </a:p>
          <a:p>
            <a:pPr lvl="0"/>
            <a:r>
              <a:rPr lang="ru-RU" sz="2400" b="1" dirty="0" smtClean="0">
                <a:latin typeface="+mj-lt"/>
              </a:rPr>
              <a:t>По числу статей: 856</a:t>
            </a:r>
            <a:endParaRPr lang="ru-RU" sz="2400" dirty="0" smtClean="0">
              <a:latin typeface="+mj-lt"/>
            </a:endParaRPr>
          </a:p>
          <a:p>
            <a:pPr lvl="0"/>
            <a:r>
              <a:rPr lang="ru-RU" sz="2400" b="1" dirty="0" smtClean="0">
                <a:latin typeface="+mj-lt"/>
              </a:rPr>
              <a:t>По числу цитирований:  1106</a:t>
            </a:r>
            <a:endParaRPr lang="ru-RU" sz="2400" dirty="0" smtClean="0">
              <a:latin typeface="+mj-lt"/>
            </a:endParaRPr>
          </a:p>
          <a:p>
            <a:pPr>
              <a:buNone/>
            </a:pPr>
            <a:endParaRPr lang="ru-RU" sz="2400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Documents and Settings\magomedalieva.n\Рабочий стол\сканы наград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8551">
            <a:off x="7206284" y="275717"/>
            <a:ext cx="18176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днс\Desktop\L- 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6584156" cy="43894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ВНЕШНЯЯ СРЕДА</a:t>
            </a:r>
            <a:endParaRPr lang="ru-RU" dirty="0"/>
          </a:p>
        </p:txBody>
      </p:sp>
      <p:pic>
        <p:nvPicPr>
          <p:cNvPr id="4" name="Picture 12" descr="C:\Documents and Settings\magomedalieva.n\Рабочий стол\сканы наград\100_best_go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94116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Documents and Settings\magomedalieva.n\Рабочий стол\сканы наград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3112">
            <a:off x="7033858" y="1827419"/>
            <a:ext cx="17986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Documents and Settings\magomedalieva.n\Рабочий стол\сканы наград\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47273">
            <a:off x="6592970" y="3796707"/>
            <a:ext cx="17859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ПАРТНЕРЫ</a:t>
            </a:r>
            <a:endParaRPr lang="ru-RU" dirty="0"/>
          </a:p>
        </p:txBody>
      </p:sp>
      <p:pic>
        <p:nvPicPr>
          <p:cNvPr id="4" name="Picture 4" descr="C:\Documents and Settings\tsyganova.o\Рабочий стол\Логотипы\30_sber_lo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193238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tsyganova.o\Рабочий стол\Логотипы\Леру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420888"/>
            <a:ext cx="136815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Documents and Settings\tsyganova.o\Рабочий стол\Логотипы\холид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09120"/>
            <a:ext cx="121443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tsyganova.o\Рабочий стол\Логотипы\logo_vtb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1214438" cy="64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tsyganova.o\Рабочий стол\Логотипы\solar-power-tree-planting-ikea-growing-greener_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645024"/>
            <a:ext cx="1143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tsyganova.o\Рабочий стол\Логотипы\magni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581128"/>
            <a:ext cx="1143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C:\Documents and Settings\tsyganova.o\Рабочий стол\Логотипы\шкуренко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5805264"/>
            <a:ext cx="150018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:\Documents and Settings\tsyganova.o\Рабочий стол\Логотипы\бизнес инкубатор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2060848"/>
            <a:ext cx="1571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C:\Documents and Settings\tsyganova.o\Рабочий стол\Логотипы\газпром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2636912"/>
            <a:ext cx="12144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ocuments and Settings\tsyganova.o\Рабочий стол\Логотипы\Попова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3429000"/>
            <a:ext cx="18478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Documents and Settings\tsyganova.o\Рабочий стол\Логотипы\технософия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5517232"/>
            <a:ext cx="1428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C:\Documents and Settings\tsyganova.o\Рабочий стол\Логотипы\Иртыш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4725144"/>
            <a:ext cx="1928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C:\Documents and Settings\tsyganova.o\Рабочий стол\Логотипы\Союз предпринимателей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4581128"/>
            <a:ext cx="25922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C:\Documents and Settings\tsyganova.o\Рабочий стол\Логотипы\Тпп Ом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2060848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732240" y="3284984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Союз организаций торговли Омской области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72200" y="2780929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Омская  ТПП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28184" y="5661248"/>
            <a:ext cx="244827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Омский областной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Союз предпринимателей</a:t>
            </a:r>
          </a:p>
        </p:txBody>
      </p:sp>
      <p:pic>
        <p:nvPicPr>
          <p:cNvPr id="21" name="Содержимое 4" descr="ОмРЭУ copy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3968" y="6021288"/>
            <a:ext cx="19442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23224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455440"/>
          </a:xfrm>
        </p:spPr>
        <p:txBody>
          <a:bodyPr/>
          <a:lstStyle/>
          <a:p>
            <a:pPr algn="r">
              <a:buNone/>
            </a:pPr>
            <a:r>
              <a:rPr lang="ru-RU" dirty="0" smtClean="0">
                <a:latin typeface="+mj-lt"/>
              </a:rPr>
              <a:t>644009 Омск ул. 10 лет октября, д.195, корп. 18</a:t>
            </a:r>
          </a:p>
          <a:p>
            <a:pPr algn="r">
              <a:buNone/>
            </a:pPr>
            <a:r>
              <a:rPr lang="en-US" dirty="0" smtClean="0">
                <a:latin typeface="+mj-lt"/>
              </a:rPr>
              <a:t>metelev-ce55@mail.ru</a:t>
            </a:r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ЧТИМ ТРАДИЦИИ</a:t>
            </a:r>
            <a:endParaRPr lang="ru-RU" dirty="0"/>
          </a:p>
        </p:txBody>
      </p:sp>
      <p:pic>
        <p:nvPicPr>
          <p:cNvPr id="4" name="Picture 2" descr="C:\Users\днс\Desktop\Новая папкадля форума\IMG_9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930" y="1935163"/>
            <a:ext cx="658214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нс\Desktop\Патриотическое воспитание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204864"/>
            <a:ext cx="4644008" cy="46531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ПОБЕДЫ</a:t>
            </a:r>
            <a:endParaRPr lang="ru-RU" dirty="0"/>
          </a:p>
        </p:txBody>
      </p:sp>
      <p:pic>
        <p:nvPicPr>
          <p:cNvPr id="4" name="Picture 2" descr="C:\Users\днс\Desktop\Новая папкадля форума\DSC077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68863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ПОДДЕРЖКА ВЕТЕРАНОВ</a:t>
            </a:r>
            <a:endParaRPr lang="ru-RU" dirty="0"/>
          </a:p>
        </p:txBody>
      </p:sp>
      <p:pic>
        <p:nvPicPr>
          <p:cNvPr id="4" name="Picture 2" descr="C:\Users\днс\Desktop\Новая папкадля форума\DSC07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271" y="2468563"/>
            <a:ext cx="5993729" cy="4389437"/>
          </a:xfrm>
          <a:prstGeom prst="rect">
            <a:avLst/>
          </a:prstGeom>
          <a:noFill/>
        </p:spPr>
      </p:pic>
      <p:pic>
        <p:nvPicPr>
          <p:cNvPr id="5" name="Picture 2" descr="C:\Users\днс\Desktop\Патриотическое воспитание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738"/>
            <a:ext cx="5616624" cy="4929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днс\Desktop\Новая папкадля форума\DSC00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848872" cy="44335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127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SC008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132856"/>
            <a:ext cx="2377440" cy="4077393"/>
          </a:xfrm>
        </p:spPr>
      </p:pic>
      <p:pic>
        <p:nvPicPr>
          <p:cNvPr id="7" name="Рисунок 6" descr="DSC00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068960"/>
            <a:ext cx="4499992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нс\Desktop\Патриотическое воспитание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312" y="1988840"/>
            <a:ext cx="6192688" cy="48691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МАЛАЯ РОДИНА</a:t>
            </a:r>
            <a:endParaRPr lang="ru-RU" dirty="0"/>
          </a:p>
        </p:txBody>
      </p:sp>
      <p:pic>
        <p:nvPicPr>
          <p:cNvPr id="4" name="Picture 3" descr="C:\Users\днс\Desktop\Патриотическое воспитание\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3168352" cy="4437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ЗДОРОВЫЙ ОБРАЗ ЖИЗНИ</a:t>
            </a:r>
            <a:endParaRPr lang="ru-RU" dirty="0"/>
          </a:p>
        </p:txBody>
      </p:sp>
      <p:pic>
        <p:nvPicPr>
          <p:cNvPr id="4" name="Picture 3" descr="C:\Users\днс\Desktop\IMG_1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534593" cy="4131425"/>
          </a:xfrm>
          <a:prstGeom prst="rect">
            <a:avLst/>
          </a:prstGeom>
          <a:noFill/>
        </p:spPr>
      </p:pic>
      <p:pic>
        <p:nvPicPr>
          <p:cNvPr id="5" name="Picture 4" descr="C:\Users\днс\Desktop\IMG_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28020" y="2276910"/>
            <a:ext cx="4536506" cy="3816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 ЭКО</a:t>
            </a:r>
            <a:endParaRPr lang="ru-RU" dirty="0"/>
          </a:p>
        </p:txBody>
      </p:sp>
      <p:pic>
        <p:nvPicPr>
          <p:cNvPr id="1026" name="Picture 2" descr="C:\Users\днс\Desktop\Экофорум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8563"/>
            <a:ext cx="5852583" cy="438943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5"/>
            <a:ext cx="3779912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702027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днс\Desktop\Новая папкадля форума\листовки 2010-11-25 против наркотиков\конкур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900" y="692696"/>
            <a:ext cx="23241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143</TotalTime>
  <Words>117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ДОМ,  В КОТОРОМ МЫ ЖИВЕМ</vt:lpstr>
      <vt:lpstr>ЧТИМ ТРАДИЦИИ</vt:lpstr>
      <vt:lpstr>ДЕНЬ ПОБЕДЫ</vt:lpstr>
      <vt:lpstr>ПОДДЕРЖКА ВЕТЕРАНОВ</vt:lpstr>
      <vt:lpstr> </vt:lpstr>
      <vt:lpstr>МАЛАЯ РОДИНА</vt:lpstr>
      <vt:lpstr>ЗДОРОВЫЙ ОБРАЗ ЖИЗНИ</vt:lpstr>
      <vt:lpstr>ПРОЕКТ ЭКО</vt:lpstr>
      <vt:lpstr>Слайд 9</vt:lpstr>
      <vt:lpstr>ТВОРЧЕСКИЕ ПОБЕДЫ</vt:lpstr>
      <vt:lpstr>Слайд 11</vt:lpstr>
      <vt:lpstr>БУДУЩИЕ БАНКИРЫ</vt:lpstr>
      <vt:lpstr>     ЧИСЛО ПУБЛИКАЦИЙ И ЦИТИРОВАНИЙ В СИСТЕМЕ РИНЦ </vt:lpstr>
      <vt:lpstr>ВНЕШНЯЯ СРЕДА</vt:lpstr>
      <vt:lpstr>ПАРТНЕРЫ</vt:lpstr>
      <vt:lpstr>Спасибо за внимание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ДОМ,  В КОТОРОМ МЫ ЖИВЕМ</dc:title>
  <dc:creator>днс</dc:creator>
  <cp:lastModifiedBy>vlasenkoOV</cp:lastModifiedBy>
  <cp:revision>19</cp:revision>
  <dcterms:created xsi:type="dcterms:W3CDTF">2014-08-25T11:16:49Z</dcterms:created>
  <dcterms:modified xsi:type="dcterms:W3CDTF">2014-08-26T00:14:32Z</dcterms:modified>
</cp:coreProperties>
</file>