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1161F-7C89-4795-A625-FD3790A2B04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A76F7-6DAD-4018-A669-57B2EC576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26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A02B7E-358C-4C35-AA20-7AE48A077811}" type="slidenum">
              <a:rPr lang="ru-RU" sz="1200"/>
              <a:pPr eaLnBrk="1" hangingPunct="1"/>
              <a:t>8</a:t>
            </a:fld>
            <a:endParaRPr lang="ru-RU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88ADCC-D18B-4582-A8CC-CACBF12CBDB3}" type="slidenum">
              <a:rPr lang="ru-RU" sz="1200"/>
              <a:pPr eaLnBrk="1" hangingPunct="1"/>
              <a:t>9</a:t>
            </a:fld>
            <a:endParaRPr lang="ru-RU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EFFB0-1826-422C-A51E-35A019D8476F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7797-FFA7-4CEF-BC15-2C4DC6C534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49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90E5B-09B2-4EA1-B009-FE5C65132061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2D23B-A42B-485C-AAFD-BC4E87931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16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CC34A-8A8B-42EB-9EDC-ED89526EC900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FE004-8A54-4ECB-882C-B201A908BF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623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EC416-0CB3-438F-B630-2984DCAD3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4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DD52E-1E15-48AA-93AF-6655F4315702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F579-600E-43AE-8C08-D27F75B9AB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52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373C-3A08-433E-9CB8-AEEB6AFA3CF8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CAE95-01E4-4A8C-956A-2E08BE3439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029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F8C09-DAC5-4E6A-8C8B-9846E3F64F61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979D-761B-4603-BDEB-96A69AB457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77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6E00-C09E-49DE-84A5-2F3562A3E86D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E6EF-63AC-4EF1-A8F5-4E3D3B51FD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2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C212B-C089-4C3D-9CC4-A86B9756833A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ACF9-0C50-4194-BF36-6FE931ABFD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82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78F05-0955-4A45-B619-3EA6BCC0A198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BE82-A0FC-44E7-A334-71C2201D9B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34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5248-A05D-4D88-9EA9-3683F4823CC9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14F0-244F-484D-8554-F391EE22E0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06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5902A-E88A-47A1-912D-90ADFF3DD68F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10081-5B4A-4ACF-856A-7E9F0347A3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22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9E5A7E-A1FB-4E59-A746-D134731B86A8}" type="datetimeFigureOut">
              <a:rPr lang="ru-RU"/>
              <a:pPr>
                <a:defRPr/>
              </a:pPr>
              <a:t>18.05.2013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F9E81D-3A61-4CCC-9FC3-04EF88FBE6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asha46.narod.ru/Encyclopedic_Knowledge/General_Science/RoadSigns/RoadSigns_ru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573016"/>
            <a:ext cx="4208512" cy="1752600"/>
          </a:xfrm>
        </p:spPr>
        <p:txBody>
          <a:bodyPr/>
          <a:lstStyle/>
          <a:p>
            <a:r>
              <a:rPr lang="ru-RU" sz="2400" dirty="0" err="1"/>
              <a:t>Ено</a:t>
            </a:r>
            <a:r>
              <a:rPr lang="ru-RU" sz="2400" dirty="0"/>
              <a:t> Марина Николаевна</a:t>
            </a:r>
          </a:p>
          <a:p>
            <a:r>
              <a:rPr lang="ru-RU" sz="2400" dirty="0"/>
              <a:t>Учитель русского языка и литературы.</a:t>
            </a:r>
          </a:p>
          <a:p>
            <a:r>
              <a:rPr lang="ru-RU" sz="2400" dirty="0"/>
              <a:t>Санкт-Петербург ,Кировский район, школа № 277 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48680"/>
            <a:ext cx="61926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Вводные слова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Использованная литература 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Изображение дорожных знаков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dasha46.narod.ru/Encyclopedic_Knowledge/General_Science/RoadSigns/RoadSigns_rus.htm</a:t>
            </a:r>
            <a:r>
              <a:rPr lang="ru-RU" sz="2400" dirty="0" smtClean="0"/>
              <a:t> </a:t>
            </a:r>
          </a:p>
          <a:p>
            <a:r>
              <a:rPr lang="ru-RU" sz="2400" dirty="0" err="1"/>
              <a:t>Ф</a:t>
            </a:r>
            <a:r>
              <a:rPr lang="ru-RU" sz="2400" smtClean="0"/>
              <a:t>.Кривин</a:t>
            </a:r>
            <a:r>
              <a:rPr lang="ru-RU" sz="2400" dirty="0" smtClean="0"/>
              <a:t> </a:t>
            </a:r>
            <a:r>
              <a:rPr lang="ru-RU" sz="2400" dirty="0" smtClean="0"/>
              <a:t>«Сказки»</a:t>
            </a:r>
          </a:p>
          <a:p>
            <a:r>
              <a:rPr lang="ru-RU" sz="2400" dirty="0" smtClean="0"/>
              <a:t>Учебник  для 8 класса общеобразовательных </a:t>
            </a:r>
            <a:r>
              <a:rPr lang="ru-RU" sz="2400" dirty="0" err="1" smtClean="0"/>
              <a:t>учреждений,Бархударов</a:t>
            </a:r>
            <a:r>
              <a:rPr lang="ru-RU" sz="2400" dirty="0" smtClean="0"/>
              <a:t> С.Г.  ,</a:t>
            </a:r>
            <a:r>
              <a:rPr lang="ru-RU" sz="2400" dirty="0" err="1" smtClean="0"/>
              <a:t>М.,Просвещение</a:t>
            </a:r>
            <a:r>
              <a:rPr lang="ru-RU" sz="2400" dirty="0" smtClean="0"/>
              <a:t> 2002г</a:t>
            </a:r>
          </a:p>
          <a:p>
            <a:r>
              <a:rPr lang="ru-RU" sz="2400" dirty="0" err="1"/>
              <a:t>Тростенцова</a:t>
            </a:r>
            <a:r>
              <a:rPr lang="ru-RU" sz="2400" dirty="0"/>
              <a:t>, </a:t>
            </a:r>
            <a:r>
              <a:rPr lang="ru-RU" sz="2400" dirty="0" err="1"/>
              <a:t>Ладыженская</a:t>
            </a:r>
            <a:r>
              <a:rPr lang="ru-RU" sz="2400" dirty="0"/>
              <a:t>, </a:t>
            </a:r>
            <a:r>
              <a:rPr lang="ru-RU" sz="2400" dirty="0" err="1"/>
              <a:t>Стракевич</a:t>
            </a:r>
            <a:r>
              <a:rPr lang="ru-RU" sz="2400" dirty="0"/>
              <a:t>: Русский язык. Дидактические материалы. </a:t>
            </a:r>
            <a:r>
              <a:rPr lang="ru-RU" sz="2400" dirty="0" smtClean="0"/>
              <a:t>8 </a:t>
            </a:r>
            <a:r>
              <a:rPr lang="ru-RU" sz="2400" dirty="0" smtClean="0"/>
              <a:t>класс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8 класс : учеб. для </a:t>
            </a:r>
            <a:r>
              <a:rPr lang="ru-RU" sz="2400" dirty="0" err="1"/>
              <a:t>общеобразоват</a:t>
            </a:r>
            <a:r>
              <a:rPr lang="ru-RU" sz="2400" dirty="0"/>
              <a:t>. учреждений / [</a:t>
            </a:r>
            <a:r>
              <a:rPr lang="ru-RU" sz="2400" dirty="0" err="1"/>
              <a:t>Л.А.Тростенцова</a:t>
            </a:r>
            <a:r>
              <a:rPr lang="ru-RU" sz="2400" dirty="0"/>
              <a:t>, </a:t>
            </a:r>
            <a:r>
              <a:rPr lang="ru-RU" sz="2400" dirty="0" err="1"/>
              <a:t>Т.А.Ладыженская</a:t>
            </a:r>
            <a:r>
              <a:rPr lang="ru-RU" sz="2400" dirty="0"/>
              <a:t>, </a:t>
            </a:r>
            <a:r>
              <a:rPr lang="ru-RU" sz="2400" dirty="0" err="1"/>
              <a:t>А.Д.Дейкина</a:t>
            </a:r>
            <a:r>
              <a:rPr lang="ru-RU" sz="2400" dirty="0"/>
              <a:t>, </a:t>
            </a:r>
            <a:r>
              <a:rPr lang="ru-RU" sz="2400" dirty="0" err="1"/>
              <a:t>О.М.Александрова</a:t>
            </a:r>
            <a:r>
              <a:rPr lang="ru-RU" sz="2400" dirty="0"/>
              <a:t>; науч. ред. </a:t>
            </a:r>
            <a:r>
              <a:rPr lang="ru-RU" sz="2400" dirty="0" err="1"/>
              <a:t>Н.М.Шанский</a:t>
            </a:r>
            <a:r>
              <a:rPr lang="ru-RU" sz="2400" dirty="0"/>
              <a:t>]. – 6-е изд. – М. : Просвещение, 2009. – 237 с.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Поурочные разработки по русскому языку: 8 класс: к учебнику </a:t>
            </a:r>
            <a:r>
              <a:rPr lang="ru-RU" sz="2400" dirty="0" err="1"/>
              <a:t>Л.А.Тростенцовой</a:t>
            </a:r>
            <a:r>
              <a:rPr lang="ru-RU" sz="2400" dirty="0"/>
              <a:t> «Русский язык в 8 классе»/</a:t>
            </a:r>
            <a:r>
              <a:rPr lang="ru-RU" sz="2400" dirty="0" err="1"/>
              <a:t>О.А.Нури</a:t>
            </a:r>
            <a:r>
              <a:rPr lang="ru-RU" sz="2400" dirty="0"/>
              <a:t> – Издательство «Экзамен», 2009. – 253 с.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0315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28215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+mn-lt"/>
              </a:rPr>
              <a:t>Вводные слова в предложении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Наше представление вам понравится.</a:t>
            </a:r>
          </a:p>
          <a:p>
            <a:r>
              <a:rPr lang="ru-RU" sz="2400" dirty="0" smtClean="0"/>
              <a:t>Наше представление вам </a:t>
            </a:r>
            <a:r>
              <a:rPr lang="ru-RU" sz="2400" dirty="0" smtClean="0">
                <a:solidFill>
                  <a:srgbClr val="FF0000"/>
                </a:solidFill>
              </a:rPr>
              <a:t>,возможно,</a:t>
            </a:r>
            <a:r>
              <a:rPr lang="ru-RU" sz="2400" dirty="0" smtClean="0"/>
              <a:t> понравится.</a:t>
            </a:r>
          </a:p>
          <a:p>
            <a:r>
              <a:rPr lang="ru-RU" sz="2400" dirty="0" smtClean="0"/>
              <a:t>Наше представление</a:t>
            </a:r>
            <a:r>
              <a:rPr lang="ru-RU" sz="2400" dirty="0" smtClean="0">
                <a:solidFill>
                  <a:srgbClr val="FF0000"/>
                </a:solidFill>
              </a:rPr>
              <a:t>, бесспорно, </a:t>
            </a:r>
            <a:r>
              <a:rPr lang="ru-RU" sz="2400" dirty="0" smtClean="0"/>
              <a:t>вам понравится.</a:t>
            </a:r>
          </a:p>
          <a:p>
            <a:r>
              <a:rPr lang="ru-RU" sz="2400" dirty="0" smtClean="0"/>
              <a:t>Наше представление вам понравится</a:t>
            </a:r>
            <a:r>
              <a:rPr lang="ru-RU" sz="2400" dirty="0" smtClean="0">
                <a:solidFill>
                  <a:srgbClr val="FF0000"/>
                </a:solidFill>
              </a:rPr>
              <a:t>, бесспорно.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Бесспорно, </a:t>
            </a:r>
            <a:r>
              <a:rPr lang="ru-RU" sz="2400" dirty="0" smtClean="0"/>
              <a:t>наше представление вам понравится.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Наше представление вам ,возможно,  понравится.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28215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+mn-lt"/>
              </a:rPr>
              <a:t>Вводные слова в предложении.</a:t>
            </a:r>
            <a:endParaRPr lang="ru-RU" sz="4000" dirty="0">
              <a:latin typeface="+mn-lt"/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1.Какова роль вводных слов в предложение? Для чего они нужны?</a:t>
            </a:r>
          </a:p>
          <a:p>
            <a:r>
              <a:rPr lang="ru-RU" sz="2400" dirty="0" smtClean="0"/>
              <a:t>2. Где могут стоять вводные слова в предложении?</a:t>
            </a:r>
          </a:p>
          <a:p>
            <a:r>
              <a:rPr lang="ru-RU" sz="2400" dirty="0" smtClean="0"/>
              <a:t>3.Какие знаки препинания ставятся  при вводных словах?</a:t>
            </a:r>
          </a:p>
          <a:p>
            <a:r>
              <a:rPr lang="ru-RU" sz="2400" dirty="0" smtClean="0"/>
              <a:t>4. Почему вводные слова не являются членами предложения?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Отличие вводных слов от других членов предложения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Кажется, шепчут колосья друг другу.</a:t>
            </a:r>
          </a:p>
          <a:p>
            <a:r>
              <a:rPr lang="ru-RU" sz="2400" dirty="0" smtClean="0"/>
              <a:t> Мир кажется мне книгой бесконечной.</a:t>
            </a:r>
          </a:p>
          <a:p>
            <a:r>
              <a:rPr lang="ru-RU" sz="2400" dirty="0" smtClean="0"/>
              <a:t>Вы ,верно, едете в Москву?</a:t>
            </a:r>
          </a:p>
          <a:p>
            <a:r>
              <a:rPr lang="ru-RU" sz="2400" dirty="0" smtClean="0"/>
              <a:t>Задача решена верно.</a:t>
            </a:r>
          </a:p>
          <a:p>
            <a:r>
              <a:rPr lang="ru-RU" sz="2400" dirty="0" smtClean="0"/>
              <a:t>Правда, с годами мои стихи нравились всем.</a:t>
            </a:r>
          </a:p>
          <a:p>
            <a:r>
              <a:rPr lang="ru-RU" sz="2400" dirty="0" smtClean="0"/>
              <a:t>Правда в огне не горит и в воде не тонет.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+mn-lt"/>
              </a:rPr>
              <a:t>ДОРОЖНЫЕ ЗНАКИ.</a:t>
            </a:r>
            <a:endParaRPr lang="ru-RU" sz="4000" dirty="0">
              <a:latin typeface="+mn-lt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4"/>
            <a:ext cx="2016224" cy="201622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185" y="2450295"/>
            <a:ext cx="2376264" cy="2238749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509121"/>
            <a:ext cx="2160240" cy="21602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597562"/>
            <a:ext cx="2196964" cy="19442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1560" y="1196752"/>
            <a:ext cx="781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 обозначают эти дорожные знаки?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5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+mn-lt"/>
              </a:rPr>
              <a:t>КАРТОЧКА №1</a:t>
            </a:r>
            <a:endParaRPr lang="ru-RU" sz="4000" dirty="0">
              <a:latin typeface="+mn-lt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Нужны ли тебе дорожные знаки? По-моему, нужны. Во-первых, все мы пешеходы. Во-вторых, у тебя, наверное ,есть велосипед .И, наконец, многое еще впереди: может быть, ты, когда вырастешь, сядешь за руль мотоцикла или автомобиля.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+mn-lt"/>
              </a:rPr>
              <a:t>Обобщение.</a:t>
            </a:r>
            <a:endParaRPr lang="ru-RU" sz="4000" dirty="0">
              <a:latin typeface="+mn-lt"/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sz="2400" dirty="0" smtClean="0"/>
              <a:t>Итак, что такое вводные слова?</a:t>
            </a:r>
          </a:p>
          <a:p>
            <a:r>
              <a:rPr lang="ru-RU" sz="2400" dirty="0" smtClean="0"/>
              <a:t>-Для чего они нужны?</a:t>
            </a:r>
          </a:p>
          <a:p>
            <a:r>
              <a:rPr lang="ru-RU" sz="2400" dirty="0" smtClean="0"/>
              <a:t>-Где в предложении могут находиться вводные слова?</a:t>
            </a:r>
          </a:p>
          <a:p>
            <a:r>
              <a:rPr lang="ru-RU" sz="2400" dirty="0" smtClean="0"/>
              <a:t>-Какие знаки препинания ставятся при вводных словах?</a:t>
            </a:r>
          </a:p>
          <a:p>
            <a:r>
              <a:rPr lang="ru-RU" sz="2400" dirty="0" smtClean="0"/>
              <a:t>-Почему вводные слова не являются членами предложения?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1" y="2276872"/>
            <a:ext cx="8892480" cy="3456384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200" dirty="0" smtClean="0"/>
              <a:t> </a:t>
            </a:r>
            <a:r>
              <a:rPr lang="ru-RU" sz="2800" dirty="0" smtClean="0"/>
              <a:t>1. </a:t>
            </a:r>
            <a:r>
              <a:rPr lang="ru-RU" sz="2700" dirty="0" smtClean="0">
                <a:latin typeface="+mn-lt"/>
              </a:rPr>
              <a:t>Друзья мои читайте книги! Они безусловно играли    и продолжают играть главную роль в </a:t>
            </a:r>
            <a:r>
              <a:rPr lang="ru-RU" sz="2700" dirty="0" err="1" smtClean="0">
                <a:latin typeface="+mn-lt"/>
              </a:rPr>
              <a:t>развити</a:t>
            </a:r>
            <a:r>
              <a:rPr lang="ru-RU" sz="2700" dirty="0" smtClean="0">
                <a:latin typeface="+mn-lt"/>
              </a:rPr>
              <a:t>... нашей </a:t>
            </a:r>
            <a:r>
              <a:rPr lang="ru-RU" sz="2700" dirty="0" err="1" smtClean="0">
                <a:latin typeface="+mn-lt"/>
              </a:rPr>
              <a:t>цивилизац</a:t>
            </a:r>
            <a:r>
              <a:rPr lang="ru-RU" sz="2700" dirty="0" smtClean="0">
                <a:latin typeface="+mn-lt"/>
              </a:rPr>
              <a:t>…. (Во)первых книги рассказывают о том что человечество совершило передумало чего достигло в далёком прошлом. (Во) вторых объясняют </a:t>
            </a:r>
            <a:r>
              <a:rPr lang="ru-RU" sz="2700" dirty="0" err="1" smtClean="0">
                <a:latin typeface="+mn-lt"/>
              </a:rPr>
              <a:t>настоящ</a:t>
            </a:r>
            <a:r>
              <a:rPr lang="ru-RU" sz="2700" dirty="0" smtClean="0">
                <a:latin typeface="+mn-lt"/>
              </a:rPr>
              <a:t>…е и  наконец увлекают  в  мир  будущего. 2. Как  справедливо  отмечают библиофилы каждому  необходимо знать как пользоваться книгой. 3. По словам </a:t>
            </a:r>
            <a:r>
              <a:rPr lang="ru-RU" sz="2700" dirty="0" err="1" smtClean="0">
                <a:latin typeface="+mn-lt"/>
              </a:rPr>
              <a:t>С.Бэлзе</a:t>
            </a:r>
            <a:r>
              <a:rPr lang="ru-RU" sz="2700" dirty="0" smtClean="0">
                <a:latin typeface="+mn-lt"/>
              </a:rPr>
              <a:t> одни люди заполняют книгами жизнь а другие-только стеллажи</a:t>
            </a:r>
            <a:r>
              <a:rPr lang="ru-RU" sz="3100" dirty="0" smtClean="0">
                <a:latin typeface="+mn-lt"/>
              </a:rPr>
              <a:t>. 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29866" y="332656"/>
            <a:ext cx="8713787" cy="115212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dirty="0" smtClean="0"/>
              <a:t>         		Практикум</a:t>
            </a:r>
          </a:p>
          <a:p>
            <a:pPr algn="ctr" eaLnBrk="1" hangingPunct="1">
              <a:buFontTx/>
              <a:buNone/>
            </a:pPr>
            <a:r>
              <a:rPr lang="ru-RU" dirty="0" smtClean="0"/>
              <a:t>Вставьте пропущенные буквы и знаки препинания</a:t>
            </a:r>
          </a:p>
        </p:txBody>
      </p:sp>
    </p:spTree>
    <p:extLst>
      <p:ext uri="{BB962C8B-B14F-4D97-AF65-F5344CB8AC3E}">
        <p14:creationId xmlns:p14="http://schemas.microsoft.com/office/powerpoint/2010/main" val="222043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600" dirty="0" smtClean="0"/>
              <a:t>	</a:t>
            </a:r>
            <a:r>
              <a:rPr lang="ru-RU" sz="5400" dirty="0" smtClean="0"/>
              <a:t>Творческая работа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44675"/>
            <a:ext cx="4978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Книги </a:t>
            </a:r>
            <a:r>
              <a:rPr lang="ru-RU" sz="2400" dirty="0" err="1" smtClean="0"/>
              <a:t>издавн</a:t>
            </a:r>
            <a:r>
              <a:rPr lang="ru-RU" sz="2400" dirty="0" smtClean="0"/>
              <a:t>… почитались на Руси. Ярослав Мудрый владел большой </a:t>
            </a:r>
            <a:r>
              <a:rPr lang="ru-RU" sz="2400" dirty="0" err="1" smtClean="0"/>
              <a:t>биб-лиотекой</a:t>
            </a:r>
            <a:r>
              <a:rPr lang="ru-RU" sz="2400" dirty="0" smtClean="0"/>
              <a:t>. Сейчас её следы потеря(н,   </a:t>
            </a:r>
            <a:r>
              <a:rPr lang="ru-RU" sz="2400" dirty="0" err="1" smtClean="0"/>
              <a:t>нн</a:t>
            </a:r>
            <a:r>
              <a:rPr lang="ru-RU" sz="2400" dirty="0" smtClean="0"/>
              <a:t>)</a:t>
            </a:r>
            <a:r>
              <a:rPr lang="ru-RU" sz="2400" dirty="0" err="1" smtClean="0"/>
              <a:t>ы.Когда</a:t>
            </a:r>
            <a:r>
              <a:rPr lang="ru-RU" sz="2400" dirty="0" smtClean="0"/>
              <a:t>(</a:t>
            </a:r>
            <a:r>
              <a:rPr lang="ru-RU" sz="2400" dirty="0" err="1" smtClean="0"/>
              <a:t>нибудь</a:t>
            </a:r>
            <a:r>
              <a:rPr lang="ru-RU" sz="2400" dirty="0" smtClean="0"/>
              <a:t>)она будет найдена. Такая находка поможет узнать много интересного о прошлом нашего народа.</a:t>
            </a:r>
          </a:p>
        </p:txBody>
      </p:sp>
      <p:pic>
        <p:nvPicPr>
          <p:cNvPr id="18437" name="Picture 5" descr="Ярослав Мудрый. Скульптурный портрет. Реконструкция М.М.Герасимова. 1939. Киев. Софийский собор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1989138"/>
            <a:ext cx="2506662" cy="3095625"/>
          </a:xfrm>
          <a:ln>
            <a:solidFill>
              <a:schemeClr val="bg2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45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</TotalTime>
  <Words>497</Words>
  <Application>Microsoft Office PowerPoint</Application>
  <PresentationFormat>Экран (4:3)</PresentationFormat>
  <Paragraphs>49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Презентация PowerPoint</vt:lpstr>
      <vt:lpstr>Вводные слова в предложении.</vt:lpstr>
      <vt:lpstr>Вводные слова в предложении.</vt:lpstr>
      <vt:lpstr>Отличие вводных слов от других членов предложения.</vt:lpstr>
      <vt:lpstr>ДОРОЖНЫЕ ЗНАКИ.</vt:lpstr>
      <vt:lpstr>КАРТОЧКА №1</vt:lpstr>
      <vt:lpstr>Обобщение.</vt:lpstr>
      <vt:lpstr> 1. Друзья мои читайте книги! Они безусловно играли    и продолжают играть главную роль в развити... нашей цивилизац…. (Во)первых книги рассказывают о том что человечество совершило передумало чего достигло в далёком прошлом. (Во) вторых объясняют настоящ…е и  наконец увлекают  в  мир  будущего. 2. Как  справедливо  отмечают библиофилы каждому  необходимо знать как пользоваться книгой. 3. По словам С.Бэлзе одни люди заполняют книгами жизнь а другие-только стеллажи. </vt:lpstr>
      <vt:lpstr> Творческая работа</vt:lpstr>
      <vt:lpstr>Использованная 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Вводные слова</dc:title>
  <dc:creator>Яковлев Виталий</dc:creator>
  <cp:lastModifiedBy>Виталий</cp:lastModifiedBy>
  <cp:revision>14</cp:revision>
  <dcterms:created xsi:type="dcterms:W3CDTF">2011-04-30T17:23:05Z</dcterms:created>
  <dcterms:modified xsi:type="dcterms:W3CDTF">2013-05-18T18:27:47Z</dcterms:modified>
</cp:coreProperties>
</file>