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73" r:id="rId6"/>
    <p:sldId id="261" r:id="rId7"/>
    <p:sldId id="262" r:id="rId8"/>
    <p:sldId id="260" r:id="rId9"/>
    <p:sldId id="264" r:id="rId10"/>
    <p:sldId id="265" r:id="rId11"/>
    <p:sldId id="266" r:id="rId12"/>
    <p:sldId id="268" r:id="rId13"/>
    <p:sldId id="271" r:id="rId14"/>
    <p:sldId id="267" r:id="rId15"/>
    <p:sldId id="269" r:id="rId16"/>
    <p:sldId id="272" r:id="rId17"/>
    <p:sldId id="270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A9A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76400" y="12192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Simple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789432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9600" y="5486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will play computer games.</a:t>
            </a:r>
            <a:endParaRPr lang="ru-RU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438400" y="52578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will dive.</a:t>
            </a:r>
            <a:endParaRPr lang="ru-RU" sz="6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533400"/>
            <a:ext cx="4333347" cy="41879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5105400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will write.</a:t>
            </a:r>
            <a:endParaRPr lang="ru-RU" sz="6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609600"/>
            <a:ext cx="36766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95600" y="50292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will run.</a:t>
            </a:r>
            <a:endParaRPr lang="ru-RU" sz="6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7213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667000" y="51054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 will fly.</a:t>
            </a:r>
            <a:endParaRPr lang="ru-RU" sz="6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62000"/>
            <a:ext cx="7863840" cy="491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581400" y="2286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5334000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will study.</a:t>
            </a:r>
            <a:endParaRPr lang="ru-RU" sz="6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1967712"/>
            <a:ext cx="1828800" cy="285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1905000"/>
            <a:ext cx="1600200" cy="160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4167" t="5333" r="27083" b="8000"/>
          <a:stretch>
            <a:fillRect/>
          </a:stretch>
        </p:blipFill>
        <p:spPr bwMode="auto">
          <a:xfrm>
            <a:off x="-7620" y="2590800"/>
            <a:ext cx="267462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Рисунок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228600"/>
            <a:ext cx="2457450" cy="2462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762000" y="5334000"/>
            <a:ext cx="195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endParaRPr lang="ru-RU" sz="5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0" y="4572000"/>
            <a:ext cx="2048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endParaRPr lang="ru-RU" sz="5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0" y="3505200"/>
            <a:ext cx="1210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0" y="28194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dance.</a:t>
            </a:r>
            <a:endParaRPr lang="ru-RU" sz="5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152400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Рассказать о том, что не произойдёт глаголам помогает злая собачка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имени </a:t>
            </a: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4114800" y="2819400"/>
            <a:ext cx="990600" cy="429768"/>
          </a:xfrm>
          <a:custGeom>
            <a:avLst/>
            <a:gdLst>
              <a:gd name="connsiteX0" fmla="*/ 0 w 1245108"/>
              <a:gd name="connsiteY0" fmla="*/ 914400 h 914400"/>
              <a:gd name="connsiteX1" fmla="*/ 1060704 w 1245108"/>
              <a:gd name="connsiteY1" fmla="*/ 146304 h 914400"/>
              <a:gd name="connsiteX2" fmla="*/ 1106424 w 1245108"/>
              <a:gd name="connsiteY2" fmla="*/ 36576 h 914400"/>
              <a:gd name="connsiteX3" fmla="*/ 1106424 w 1245108"/>
              <a:gd name="connsiteY3" fmla="*/ 36576 h 914400"/>
              <a:gd name="connsiteX4" fmla="*/ 1106424 w 1245108"/>
              <a:gd name="connsiteY4" fmla="*/ 27432 h 914400"/>
              <a:gd name="connsiteX0" fmla="*/ 0 w 1129284"/>
              <a:gd name="connsiteY0" fmla="*/ 886968 h 886968"/>
              <a:gd name="connsiteX1" fmla="*/ 694944 w 1129284"/>
              <a:gd name="connsiteY1" fmla="*/ 633984 h 886968"/>
              <a:gd name="connsiteX2" fmla="*/ 1060704 w 1129284"/>
              <a:gd name="connsiteY2" fmla="*/ 118872 h 886968"/>
              <a:gd name="connsiteX3" fmla="*/ 1106424 w 1129284"/>
              <a:gd name="connsiteY3" fmla="*/ 9144 h 886968"/>
              <a:gd name="connsiteX4" fmla="*/ 1106424 w 1129284"/>
              <a:gd name="connsiteY4" fmla="*/ 9144 h 886968"/>
              <a:gd name="connsiteX5" fmla="*/ 1106424 w 1129284"/>
              <a:gd name="connsiteY5" fmla="*/ 0 h 88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9284" h="886968">
                <a:moveTo>
                  <a:pt x="0" y="886968"/>
                </a:moveTo>
                <a:cubicBezTo>
                  <a:pt x="77724" y="832104"/>
                  <a:pt x="518160" y="762000"/>
                  <a:pt x="694944" y="633984"/>
                </a:cubicBezTo>
                <a:cubicBezTo>
                  <a:pt x="871728" y="505968"/>
                  <a:pt x="992124" y="223012"/>
                  <a:pt x="1060704" y="118872"/>
                </a:cubicBezTo>
                <a:cubicBezTo>
                  <a:pt x="1129284" y="14732"/>
                  <a:pt x="1106424" y="9144"/>
                  <a:pt x="1106424" y="9144"/>
                </a:cubicBezTo>
                <a:lnTo>
                  <a:pt x="1106424" y="9144"/>
                </a:lnTo>
                <a:lnTo>
                  <a:pt x="1106424" y="0"/>
                </a:lnTo>
              </a:path>
            </a:pathLst>
          </a:cu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495800" y="5410200"/>
            <a:ext cx="4648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Вести её за собой может только хозяин 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Группа 7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200400" y="2819400"/>
              <a:ext cx="4038600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 </a:t>
              </a:r>
              <a:r>
                <a:rPr lang="en-US" sz="44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will</a:t>
              </a:r>
              <a:r>
                <a:rPr lang="en-US" sz="4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dance.</a:t>
              </a:r>
              <a:endParaRPr lang="ru-RU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00200" y="5715000"/>
              <a:ext cx="6400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 </a:t>
              </a:r>
              <a:r>
                <a:rPr lang="en-US" sz="44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will</a:t>
              </a:r>
              <a:r>
                <a:rPr lang="en-US" sz="4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not (won’t) </a:t>
              </a:r>
              <a:r>
                <a:rPr lang="en-US" sz="4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dance.</a:t>
              </a:r>
              <a:endParaRPr lang="ru-RU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371600" y="990600"/>
              <a:ext cx="1752600" cy="1752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 rot="16200000">
              <a:off x="304800" y="3733800"/>
              <a:ext cx="1752600" cy="1752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>
              <a:off x="2209800" y="3733800"/>
              <a:ext cx="1752600" cy="175260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>
              <a:off x="5715000" y="914400"/>
              <a:ext cx="1752600" cy="175260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>
              <a:off x="7162800" y="3657600"/>
              <a:ext cx="1752600" cy="175260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4267200" y="1828800"/>
              <a:ext cx="3048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4572000" y="22860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Группа 53"/>
            <p:cNvGrpSpPr/>
            <p:nvPr/>
          </p:nvGrpSpPr>
          <p:grpSpPr>
            <a:xfrm>
              <a:off x="3657600" y="914400"/>
              <a:ext cx="1752600" cy="2032048"/>
              <a:chOff x="3276600" y="914400"/>
              <a:chExt cx="1752600" cy="2032048"/>
            </a:xfrm>
          </p:grpSpPr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3276600" y="914400"/>
                <a:ext cx="1752600" cy="1752600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Хорда 12"/>
              <p:cNvSpPr/>
              <p:nvPr/>
            </p:nvSpPr>
            <p:spPr>
              <a:xfrm rot="6749530">
                <a:off x="3725898" y="2038714"/>
                <a:ext cx="900737" cy="914731"/>
              </a:xfrm>
              <a:prstGeom prst="chord">
                <a:avLst>
                  <a:gd name="adj1" fmla="val 2700000"/>
                  <a:gd name="adj2" fmla="val 16185503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5" name="Прямая соединительная линия 14"/>
              <p:cNvCxnSpPr/>
              <p:nvPr/>
            </p:nvCxnSpPr>
            <p:spPr>
              <a:xfrm rot="16200000" flipH="1">
                <a:off x="3733006" y="1981994"/>
                <a:ext cx="153194" cy="15160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16200000" flipH="1">
                <a:off x="3810000" y="1828800"/>
                <a:ext cx="304800" cy="1524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rot="5400000">
                <a:off x="3963194" y="1828006"/>
                <a:ext cx="457200" cy="158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rot="5400000" flipH="1" flipV="1">
                <a:off x="4495800" y="2057400"/>
                <a:ext cx="152400" cy="1524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3581400" y="2286000"/>
                <a:ext cx="152400" cy="158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 rot="5400000" flipH="1" flipV="1">
                <a:off x="4267200" y="1828800"/>
                <a:ext cx="304800" cy="1524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Группа 54"/>
            <p:cNvGrpSpPr/>
            <p:nvPr/>
          </p:nvGrpSpPr>
          <p:grpSpPr>
            <a:xfrm>
              <a:off x="5257800" y="3657600"/>
              <a:ext cx="1752600" cy="2032048"/>
              <a:chOff x="3276600" y="914400"/>
              <a:chExt cx="1752600" cy="2032048"/>
            </a:xfrm>
          </p:grpSpPr>
          <p:sp>
            <p:nvSpPr>
              <p:cNvPr id="56" name="Равнобедренный треугольник 55"/>
              <p:cNvSpPr/>
              <p:nvPr/>
            </p:nvSpPr>
            <p:spPr>
              <a:xfrm>
                <a:off x="3276600" y="914400"/>
                <a:ext cx="1752600" cy="1752600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Хорда 56"/>
              <p:cNvSpPr/>
              <p:nvPr/>
            </p:nvSpPr>
            <p:spPr>
              <a:xfrm rot="6749530">
                <a:off x="3725898" y="2038714"/>
                <a:ext cx="900737" cy="914731"/>
              </a:xfrm>
              <a:prstGeom prst="chord">
                <a:avLst>
                  <a:gd name="adj1" fmla="val 2700000"/>
                  <a:gd name="adj2" fmla="val 16185503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8" name="Прямая соединительная линия 57"/>
              <p:cNvCxnSpPr/>
              <p:nvPr/>
            </p:nvCxnSpPr>
            <p:spPr>
              <a:xfrm rot="16200000" flipH="1">
                <a:off x="3733006" y="1981994"/>
                <a:ext cx="153194" cy="15160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/>
              <p:cNvCxnSpPr/>
              <p:nvPr/>
            </p:nvCxnSpPr>
            <p:spPr>
              <a:xfrm rot="16200000" flipH="1">
                <a:off x="3810000" y="1828800"/>
                <a:ext cx="304800" cy="1524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 rot="5400000">
                <a:off x="3963194" y="1828006"/>
                <a:ext cx="457200" cy="158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/>
              <p:cNvCxnSpPr/>
              <p:nvPr/>
            </p:nvCxnSpPr>
            <p:spPr>
              <a:xfrm flipV="1">
                <a:off x="4495800" y="2057400"/>
                <a:ext cx="152400" cy="76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>
                <a:off x="3581400" y="2286000"/>
                <a:ext cx="152400" cy="158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/>
              <p:cNvCxnSpPr/>
              <p:nvPr/>
            </p:nvCxnSpPr>
            <p:spPr>
              <a:xfrm rot="5400000" flipH="1" flipV="1">
                <a:off x="4267200" y="1828800"/>
                <a:ext cx="304800" cy="1524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Прямая соединительная линия 64"/>
            <p:cNvCxnSpPr/>
            <p:nvPr/>
          </p:nvCxnSpPr>
          <p:spPr>
            <a:xfrm>
              <a:off x="4953000" y="2286000"/>
              <a:ext cx="228600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>
              <a:off x="6553200" y="5029200"/>
              <a:ext cx="152400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3886200" y="4495800"/>
              <a:ext cx="1524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not</a:t>
              </a:r>
              <a:endParaRPr lang="ru-RU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217582-Daya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3" y="0"/>
            <a:ext cx="9115514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9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-38100"/>
            <a:ext cx="7296150" cy="689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3986328"/>
            <a:ext cx="1722598" cy="269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Группа 18"/>
          <p:cNvGrpSpPr/>
          <p:nvPr/>
        </p:nvGrpSpPr>
        <p:grpSpPr>
          <a:xfrm>
            <a:off x="6934200" y="990600"/>
            <a:ext cx="1981200" cy="3962400"/>
            <a:chOff x="6934200" y="990600"/>
            <a:chExt cx="1981200" cy="3962400"/>
          </a:xfrm>
        </p:grpSpPr>
        <p:cxnSp>
          <p:nvCxnSpPr>
            <p:cNvPr id="13" name="Скругленная соединительная линия 12"/>
            <p:cNvCxnSpPr/>
            <p:nvPr/>
          </p:nvCxnSpPr>
          <p:spPr>
            <a:xfrm rot="5400000">
              <a:off x="6553200" y="3810000"/>
              <a:ext cx="2133600" cy="152400"/>
            </a:xfrm>
            <a:prstGeom prst="curvedConnector3">
              <a:avLst>
                <a:gd name="adj1" fmla="val 44857"/>
              </a:avLst>
            </a:prstGeom>
            <a:ln w="222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Равнобедренный треугольник 17"/>
            <p:cNvSpPr/>
            <p:nvPr/>
          </p:nvSpPr>
          <p:spPr>
            <a:xfrm>
              <a:off x="7543800" y="2743200"/>
              <a:ext cx="228600" cy="3048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6934200" y="990600"/>
              <a:ext cx="1905000" cy="1828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86600" y="1524000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WILL</a:t>
              </a:r>
              <a:endParaRPr lang="ru-RU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457200"/>
            <a:ext cx="1722598" cy="269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24000"/>
            <a:ext cx="3600450" cy="3019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Группа 7"/>
          <p:cNvGrpSpPr/>
          <p:nvPr/>
        </p:nvGrpSpPr>
        <p:grpSpPr>
          <a:xfrm>
            <a:off x="2590800" y="381000"/>
            <a:ext cx="2743200" cy="1981200"/>
            <a:chOff x="2057400" y="1371600"/>
            <a:chExt cx="2743200" cy="1981200"/>
          </a:xfrm>
        </p:grpSpPr>
        <p:pic>
          <p:nvPicPr>
            <p:cNvPr id="6" name="Рисунок 5" descr="33f82a9af802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57400" y="1371600"/>
              <a:ext cx="2590800" cy="19812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133600" y="1828800"/>
              <a:ext cx="2667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Will! Help!</a:t>
              </a:r>
              <a:endPara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4800" y="45720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Вспомогательный глагол </a:t>
            </a: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приходит на помощь обычным глаголам, чтобы помочь им рассказать, что произойдёт в будущем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2484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438400" y="541020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r>
              <a:rPr lang="en-US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will </a:t>
            </a:r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dance</a:t>
            </a:r>
            <a:r>
              <a:rPr lang="en-US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6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28600"/>
            <a:ext cx="8305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Расскажи, что произойдёт завтра. Не забудь пригласить на помощь глагол </a:t>
            </a:r>
            <a:r>
              <a:rPr lang="en-U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7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514600" y="3962400"/>
              <a:ext cx="544333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 </a:t>
              </a:r>
              <a:r>
                <a:rPr lang="en-US" sz="60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will</a:t>
              </a:r>
              <a:r>
                <a:rPr lang="en-US" sz="6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dance.</a:t>
              </a:r>
              <a:endParaRPr lang="ru-RU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762000" y="914400"/>
              <a:ext cx="2362200" cy="2362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>
              <a:off x="5943600" y="914400"/>
              <a:ext cx="2362200" cy="236220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4267200" y="1828800"/>
              <a:ext cx="3048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4572000" y="22860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Группа 53"/>
            <p:cNvGrpSpPr/>
            <p:nvPr/>
          </p:nvGrpSpPr>
          <p:grpSpPr>
            <a:xfrm>
              <a:off x="3429000" y="914400"/>
              <a:ext cx="2362200" cy="2699088"/>
              <a:chOff x="3048000" y="914400"/>
              <a:chExt cx="2362200" cy="2699088"/>
            </a:xfrm>
          </p:grpSpPr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3048000" y="914400"/>
                <a:ext cx="2362200" cy="2362200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Хорда 12"/>
              <p:cNvSpPr/>
              <p:nvPr/>
            </p:nvSpPr>
            <p:spPr>
              <a:xfrm rot="6749530">
                <a:off x="3623757" y="2390021"/>
                <a:ext cx="1214037" cy="1232897"/>
              </a:xfrm>
              <a:prstGeom prst="chord">
                <a:avLst>
                  <a:gd name="adj1" fmla="val 2700000"/>
                  <a:gd name="adj2" fmla="val 16185503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5" name="Прямая соединительная линия 14"/>
              <p:cNvCxnSpPr/>
              <p:nvPr/>
            </p:nvCxnSpPr>
            <p:spPr>
              <a:xfrm rot="16200000" flipH="1">
                <a:off x="3580606" y="2439194"/>
                <a:ext cx="153194" cy="15160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16200000" flipH="1">
                <a:off x="3733800" y="2209800"/>
                <a:ext cx="304800" cy="1524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rot="5400000" flipH="1" flipV="1">
                <a:off x="3997187" y="2175013"/>
                <a:ext cx="387626" cy="158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rot="5400000" flipH="1" flipV="1">
                <a:off x="4648200" y="2362200"/>
                <a:ext cx="228600" cy="2286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 flipV="1">
                <a:off x="3429000" y="2743200"/>
                <a:ext cx="205409" cy="55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 rot="5400000" flipH="1" flipV="1">
                <a:off x="4419600" y="2209800"/>
                <a:ext cx="304800" cy="1524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Прямая соединительная линия 64"/>
            <p:cNvCxnSpPr/>
            <p:nvPr/>
          </p:nvCxnSpPr>
          <p:spPr>
            <a:xfrm flipV="1">
              <a:off x="5181600" y="2743200"/>
              <a:ext cx="304800" cy="55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81000"/>
            <a:ext cx="7239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524000" y="5334000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will play football</a:t>
            </a:r>
            <a:r>
              <a:rPr lang="en-US" sz="6000" dirty="0" smtClean="0">
                <a:solidFill>
                  <a:srgbClr val="0000FF"/>
                </a:solidFill>
              </a:rPr>
              <a:t>.</a:t>
            </a:r>
            <a:endParaRPr lang="ru-RU" sz="6000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7200"/>
            <a:ext cx="76962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24000" y="52578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will read a book.</a:t>
            </a:r>
            <a:endParaRPr lang="ru-RU" sz="6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14400"/>
            <a:ext cx="755904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743200" y="2286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 shopping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548640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 will go shopping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41248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24000" y="5257800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will watch TV</a:t>
            </a:r>
            <a:r>
              <a:rPr lang="en-US" sz="4800" dirty="0" smtClean="0">
                <a:solidFill>
                  <a:srgbClr val="0000FF"/>
                </a:solidFill>
              </a:rPr>
              <a:t>.</a:t>
            </a:r>
            <a:endParaRPr lang="ru-RU" sz="4800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140</Words>
  <PresentationFormat>Экран (4:3)</PresentationFormat>
  <Paragraphs>29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Simple</dc:title>
  <dc:creator>Галкина Н.В.</dc:creator>
  <cp:lastModifiedBy>Нина</cp:lastModifiedBy>
  <cp:revision>23</cp:revision>
  <dcterms:modified xsi:type="dcterms:W3CDTF">2010-09-29T15:19:53Z</dcterms:modified>
</cp:coreProperties>
</file>