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FFCC"/>
    <a:srgbClr val="FFFFCC"/>
    <a:srgbClr val="FFFF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2733D-0A1E-49E1-B682-6BFE95A8FE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B7BF-CBA5-4ABF-A3F7-3F2D39A025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1A34D-D7D9-4E84-B83C-E7787D2BF2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FC2C15-844C-4146-9271-1373FD95E9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0A8F2-81FC-4429-923A-EDA4EEF95D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CCED4-971A-4839-A4E0-F922F0D27E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0EC0E-1E1F-4E5E-B6E2-B619D1D64A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B84BF-34D6-40FE-9EFA-889CE5D094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EBE74-24C7-49C6-A1F6-46D4DCF5AF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4D5BA-BEC7-4A81-8229-DC6DE47287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81BE9-39D1-40AA-AE9E-ABC94857DA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EF931-3458-4155-82A4-79736FD6C5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59A2E7-3AB3-4ADA-87A4-A626E4BD401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9.wav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БОЖЬИ КОРОВКИ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(Coccinellidae)</a:t>
            </a:r>
          </a:p>
          <a:p>
            <a:endParaRPr lang="ru-RU"/>
          </a:p>
        </p:txBody>
      </p:sp>
      <p:pic>
        <p:nvPicPr>
          <p:cNvPr id="20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4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 bwMode="auto">
          <a:xfrm>
            <a:off x="3929058" y="0"/>
            <a:ext cx="2428892" cy="714356"/>
          </a:xfrm>
          <a:prstGeom prst="fram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Prezentacii.com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WINDOWS\Рабочий стол\Korvi\для през\uch_011a_sml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296400" cy="6864350"/>
          </a:xfr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28600"/>
            <a:ext cx="3810000" cy="1981200"/>
          </a:xfrm>
        </p:spPr>
        <p:txBody>
          <a:bodyPr/>
          <a:lstStyle/>
          <a:p>
            <a:r>
              <a:rPr lang="ru-RU" sz="1800"/>
              <a:t>Подавляющее большинство божьих коровок - хищники. Растительноядные виды наиболее широко представлены в тропиках всех континентов и в субтропиках Юго-Восточной Азии.</a:t>
            </a:r>
            <a:r>
              <a:rPr lang="ru-RU" sz="2800"/>
              <a:t> </a:t>
            </a:r>
          </a:p>
          <a:p>
            <a:endParaRPr lang="ru-RU" sz="2800"/>
          </a:p>
        </p:txBody>
      </p:sp>
      <p:pic>
        <p:nvPicPr>
          <p:cNvPr id="112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1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28600"/>
            <a:ext cx="8305800" cy="2667000"/>
          </a:xfrm>
        </p:spPr>
        <p:txBody>
          <a:bodyPr/>
          <a:lstStyle/>
          <a:p>
            <a:r>
              <a:rPr lang="ru-RU" sz="1800"/>
              <a:t>У всех народов мира эти жуки пользуются большой симпатией и любовью. Об этом говорят сами их названия  в разных странах - всегда уважительные и ласковые. Жук Святой Девы Марии - в Германии, Австрии, Швейцарии. Леди жук - в Англии, США, Австралии, Южной Африке и других англоязычных странах.Коровка Святого Антония - в Аргентине. Солнышко - в Чехии, Словакии,  на Украине и в Белоруссии. Краснобородый дедушка - в Таджикистане. Слово "божьи" в русском названии кокцинеллид происходит, видимо, от того, что люди давно подметили: там, где много этих жуков, там всегда хороший урожай. </a:t>
            </a:r>
          </a:p>
          <a:p>
            <a:endParaRPr lang="ru-RU" sz="2800"/>
          </a:p>
        </p:txBody>
      </p:sp>
      <p:pic>
        <p:nvPicPr>
          <p:cNvPr id="3078" name="Picture 6" descr="C:\WINDOWS\Рабочий стол\Korvi\для през\uch_010_sml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235450"/>
            <a:ext cx="3276600" cy="2622550"/>
          </a:xfrm>
        </p:spPr>
      </p:pic>
      <p:pic>
        <p:nvPicPr>
          <p:cNvPr id="3080" name="Picture 8" descr="C:\WINDOWS\Рабочий стол\Korvi\для през\uch_007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819400"/>
            <a:ext cx="3219450" cy="2730500"/>
          </a:xfrm>
          <a:prstGeom prst="rect">
            <a:avLst/>
          </a:prstGeom>
          <a:noFill/>
        </p:spPr>
      </p:pic>
      <p:pic>
        <p:nvPicPr>
          <p:cNvPr id="3082" name="Picture 10" descr="C:\WINDOWS\Рабочий стол\Korvi\для през\uch_012_s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7900" y="4389438"/>
            <a:ext cx="3086100" cy="2468562"/>
          </a:xfrm>
          <a:prstGeom prst="rect">
            <a:avLst/>
          </a:prstGeom>
          <a:noFill/>
        </p:spPr>
      </p:pic>
      <p:pic>
        <p:nvPicPr>
          <p:cNvPr id="308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964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ru-RU" sz="1800">
                <a:solidFill>
                  <a:schemeClr val="tx1"/>
                </a:solidFill>
              </a:rPr>
              <a:t>Пора дать описание внешнего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ru-RU" sz="1800">
                <a:solidFill>
                  <a:schemeClr val="tx1"/>
                </a:solidFill>
              </a:rPr>
              <a:t>вида нашей коровки. Итак, надкрылья у нее</a:t>
            </a:r>
            <a:br>
              <a:rPr lang="ru-RU" sz="1800">
                <a:solidFill>
                  <a:schemeClr val="tx1"/>
                </a:solidFill>
              </a:rPr>
            </a:br>
            <a:r>
              <a:rPr lang="ru-RU" sz="1800">
                <a:solidFill>
                  <a:schemeClr val="tx1"/>
                </a:solidFill>
              </a:rPr>
              <a:t>ярко красные с черными пятнами. Это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ru-RU" sz="1800">
                <a:solidFill>
                  <a:schemeClr val="tx1"/>
                </a:solidFill>
              </a:rPr>
              <a:t>помнят все. По 3 на каждом надкрылье и одно общее прищитковое – всего семь. При внимательном осмотре мы видим еще два беловатых пятна: они расположены на лбу. Длина тела жуков может быть разной: от 5 до 8 мм. </a:t>
            </a:r>
            <a:br>
              <a:rPr lang="ru-RU" sz="1800">
                <a:solidFill>
                  <a:schemeClr val="tx1"/>
                </a:solidFill>
              </a:rPr>
            </a:br>
            <a:endParaRPr lang="ru-RU">
              <a:solidFill>
                <a:schemeClr val="tx1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239000" y="3200400"/>
            <a:ext cx="3810000" cy="4114800"/>
          </a:xfrm>
        </p:spPr>
        <p:txBody>
          <a:bodyPr/>
          <a:lstStyle/>
          <a:p>
            <a:endParaRPr lang="ru-RU" sz="2800"/>
          </a:p>
        </p:txBody>
      </p:sp>
      <p:pic>
        <p:nvPicPr>
          <p:cNvPr id="4102" name="Picture 6" descr="C:\WINDOWS\Рабочий стол\Korvi\для през\Божья коровка2.files\cocsep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2514600"/>
            <a:ext cx="3565525" cy="4114800"/>
          </a:xfrm>
        </p:spPr>
      </p:pic>
      <p:pic>
        <p:nvPicPr>
          <p:cNvPr id="410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12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Существуют также и двуточечные божьи коровки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5125" name="Picture 5" descr="C:\WINDOWS\Рабочий стол\Korvi\для през\Божья коровка2.files\adab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4029075" cy="4648200"/>
          </a:xfrm>
          <a:prstGeom prst="rect">
            <a:avLst/>
          </a:prstGeom>
          <a:noFill/>
        </p:spPr>
      </p:pic>
      <p:pic>
        <p:nvPicPr>
          <p:cNvPr id="51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5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ru-RU" sz="1800">
                <a:solidFill>
                  <a:schemeClr val="tx1"/>
                </a:solidFill>
              </a:rPr>
              <a:t>На нижней стороне листа самка откладывает свои оранжевые яички кучками до полусотни в каждой. Всего одна самка способна отложить до 600 яиц. Яйца обычно овальные, слегка сужены к концам,могут быть  короткими, почти округлыми. Окраска яиц желтая, оранжевая, беловатая; поверхность часто сморщена.</a:t>
            </a:r>
            <a:r>
              <a:rPr lang="ru-RU">
                <a:solidFill>
                  <a:schemeClr val="tx1"/>
                </a:solidFill>
              </a:rPr>
              <a:t> </a:t>
            </a:r>
            <a:br>
              <a:rPr lang="ru-RU">
                <a:solidFill>
                  <a:schemeClr val="tx1"/>
                </a:solidFill>
              </a:rPr>
            </a:br>
            <a:endParaRPr lang="ru-RU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6149" name="Picture 5" descr="C:\WINDOWS\Рабочий стол\Korvi\для през\Божьи коровки (Coccinellidae).files\leidi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0"/>
            <a:ext cx="5410200" cy="3832225"/>
          </a:xfrm>
          <a:prstGeom prst="rect">
            <a:avLst/>
          </a:prstGeom>
          <a:noFill/>
        </p:spPr>
      </p:pic>
      <p:pic>
        <p:nvPicPr>
          <p:cNvPr id="615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3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85800"/>
            <a:ext cx="7772400" cy="1981200"/>
          </a:xfrm>
        </p:spPr>
        <p:txBody>
          <a:bodyPr/>
          <a:lstStyle/>
          <a:p>
            <a:r>
              <a:rPr lang="ru-RU" sz="1800"/>
              <a:t>Через одну - две недели из них выходят проворные черные с желтыми пятнами личинки размером 2-3 мм. Будучи совсем еще малютками, они уже проявляют свой хищный нрав и набрасываются на все живое, что видят вокруг себя. Личинки часто пестро окрашены, рисунок образуют оранжевые, желтые или белые пятна. Поверхность тела покрыта волосками, щетинками, бородавками и</a:t>
            </a:r>
            <a:r>
              <a:rPr lang="ru-RU" sz="2800"/>
              <a:t> </a:t>
            </a:r>
            <a:r>
              <a:rPr lang="ru-RU" sz="1800"/>
              <a:t>другими выростами.</a:t>
            </a:r>
            <a:r>
              <a:rPr lang="ru-RU" sz="2800"/>
              <a:t> </a:t>
            </a:r>
          </a:p>
          <a:p>
            <a:endParaRPr lang="ru-RU" sz="1800"/>
          </a:p>
          <a:p>
            <a:endParaRPr lang="ru-RU" sz="2800"/>
          </a:p>
        </p:txBody>
      </p:sp>
      <p:pic>
        <p:nvPicPr>
          <p:cNvPr id="7174" name="Picture 6" descr="C:\WINDOWS\Рабочий стол\Korvi\для през\Божьи коровки (Coccinellidae).files\leidim2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689225"/>
            <a:ext cx="3810000" cy="2698750"/>
          </a:xfrm>
        </p:spPr>
      </p:pic>
      <p:pic>
        <p:nvPicPr>
          <p:cNvPr id="7175" name="Picture 7" descr="C:\WINDOWS\Рабочий стол\Korvi\для през\Божьи коровки (Coccinellidae).files\leidi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667000"/>
            <a:ext cx="3429000" cy="2581275"/>
          </a:xfrm>
          <a:prstGeom prst="rect">
            <a:avLst/>
          </a:prstGeom>
          <a:noFill/>
        </p:spPr>
      </p:pic>
      <p:pic>
        <p:nvPicPr>
          <p:cNvPr id="71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94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533400"/>
            <a:ext cx="7239000" cy="1600200"/>
          </a:xfrm>
        </p:spPr>
        <p:txBody>
          <a:bodyPr/>
          <a:lstStyle/>
          <a:p>
            <a:r>
              <a:rPr lang="ru-RU" sz="1800"/>
              <a:t>Спустя месяц, истребив множество тлей и достигнув в длину целого сантиметра, тут же в зоне питания личинка божьей коровки превращается в черную неподвижную куколку. Часто имеют яркую окраску с черными, желтыми и белыми пятнами. </a:t>
            </a:r>
          </a:p>
        </p:txBody>
      </p:sp>
      <p:pic>
        <p:nvPicPr>
          <p:cNvPr id="8197" name="Picture 5" descr="C:\WINDOWS\Рабочий стол\Korvi\для през\Божьи коровки (Coccinellidae).files\leidi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0"/>
            <a:ext cx="5029200" cy="3400425"/>
          </a:xfrm>
          <a:prstGeom prst="rect">
            <a:avLst/>
          </a:prstGeom>
          <a:noFill/>
        </p:spPr>
      </p:pic>
      <p:pic>
        <p:nvPicPr>
          <p:cNvPr id="81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762000"/>
            <a:ext cx="6324600" cy="1447800"/>
          </a:xfrm>
        </p:spPr>
        <p:txBody>
          <a:bodyPr/>
          <a:lstStyle/>
          <a:p>
            <a:r>
              <a:rPr lang="ru-RU" sz="1800"/>
              <a:t>А еще через неделю-полторы из треснувшей вдоль спины шкурки из нее выходит жучок. Немного передохнув и дождавшись чтобы его надкрылья хорошенько отвердели и окрепли, он осознает, что голоден и приступает к поиску</a:t>
            </a:r>
            <a:r>
              <a:rPr lang="ru-RU" sz="2800"/>
              <a:t> </a:t>
            </a:r>
            <a:r>
              <a:rPr lang="ru-RU" sz="1800"/>
              <a:t>пищи.</a:t>
            </a:r>
            <a:endParaRPr lang="ru-RU" sz="2800"/>
          </a:p>
          <a:p>
            <a:endParaRPr lang="ru-RU" sz="2800"/>
          </a:p>
        </p:txBody>
      </p:sp>
      <p:pic>
        <p:nvPicPr>
          <p:cNvPr id="9221" name="Picture 5" descr="C:\WINDOWS\Рабочий стол\Korvi\для през\Божья коровка2.files\lady_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14600"/>
            <a:ext cx="2971800" cy="3429000"/>
          </a:xfrm>
          <a:prstGeom prst="rect">
            <a:avLst/>
          </a:prstGeom>
          <a:noFill/>
        </p:spPr>
      </p:pic>
      <p:pic>
        <p:nvPicPr>
          <p:cNvPr id="922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89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609600"/>
            <a:ext cx="5943600" cy="1447800"/>
          </a:xfrm>
        </p:spPr>
        <p:txBody>
          <a:bodyPr/>
          <a:lstStyle/>
          <a:p>
            <a:r>
              <a:rPr lang="ru-RU" sz="1800"/>
              <a:t>В плане еды среди божьих коровок выделяются: афидофаги (питаются тлями), кокцидофаги (питаются червецами и щитовками), миксоэнтомофаги (питаются широким кругом насекомых), акарифаги (питаются клещами), фитофаги (питаются растительной пищей)</a:t>
            </a:r>
            <a:endParaRPr lang="ru-RU" sz="2800"/>
          </a:p>
          <a:p>
            <a:endParaRPr lang="ru-RU" sz="2800"/>
          </a:p>
        </p:txBody>
      </p:sp>
      <p:pic>
        <p:nvPicPr>
          <p:cNvPr id="10246" name="Picture 6" descr="C:\WINDOWS\Рабочий стол\Korvi\для през\Божьи коровки (Coccinellidae).files\leidim5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2057400"/>
            <a:ext cx="3429000" cy="2428875"/>
          </a:xfrm>
        </p:spPr>
      </p:pic>
      <p:pic>
        <p:nvPicPr>
          <p:cNvPr id="10247" name="Picture 7" descr="C:\WINDOWS\Рабочий стол\Korvi\для през\Божьи коровки (Coccinellidae).files\leidi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25"/>
            <a:ext cx="3429000" cy="2428875"/>
          </a:xfrm>
          <a:prstGeom prst="rect">
            <a:avLst/>
          </a:prstGeom>
          <a:noFill/>
        </p:spPr>
      </p:pic>
      <p:pic>
        <p:nvPicPr>
          <p:cNvPr id="10248" name="Picture 8" descr="C:\WINDOWS\Рабочий стол\Korvi\для през\Божьи коровки (Coccinellidae).files\leidim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321175"/>
            <a:ext cx="3581400" cy="2536825"/>
          </a:xfrm>
          <a:prstGeom prst="rect">
            <a:avLst/>
          </a:prstGeom>
          <a:noFill/>
        </p:spPr>
      </p:pic>
      <p:pic>
        <p:nvPicPr>
          <p:cNvPr id="1024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682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389</Words>
  <Application>Microsoft Office PowerPoint</Application>
  <PresentationFormat>Экран (4:3)</PresentationFormat>
  <Paragraphs>12</Paragraphs>
  <Slides>10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Times New Roman</vt:lpstr>
      <vt:lpstr>Тема Office</vt:lpstr>
      <vt:lpstr>БОЖЬИ КОРОВКИ</vt:lpstr>
      <vt:lpstr>Слайд 2</vt:lpstr>
      <vt:lpstr>Пора дать описание внешнего вида нашей коровки. Итак, надкрылья у нее ярко красные с черными пятнами. Это помнят все. По 3 на каждом надкрылье и одно общее прищитковое – всего семь. При внимательном осмотре мы видим еще два беловатых пятна: они расположены на лбу. Длина тела жуков может быть разной: от 5 до 8 мм.  </vt:lpstr>
      <vt:lpstr>Существуют также и двуточечные божьи коровки</vt:lpstr>
      <vt:lpstr>На нижней стороне листа самка откладывает свои оранжевые яички кучками до полусотни в каждой. Всего одна самка способна отложить до 600 яиц. Яйца обычно овальные, слегка сужены к концам,могут быть  короткими, почти округлыми. Окраска яиц желтая, оранжевая, беловатая; поверхность часто сморщена.  </vt:lpstr>
      <vt:lpstr>Слайд 6</vt:lpstr>
      <vt:lpstr>Слайд 7</vt:lpstr>
      <vt:lpstr>Слайд 8</vt:lpstr>
      <vt:lpstr>Слайд 9</vt:lpstr>
      <vt:lpstr>Слайд 10</vt:lpstr>
    </vt:vector>
  </TitlesOfParts>
  <Company>-none-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БОЖЬИ КОРОВКИ</dc:title>
  <dc:creator>Korvina</dc:creator>
  <cp:lastModifiedBy>Admin</cp:lastModifiedBy>
  <cp:revision>10</cp:revision>
  <dcterms:created xsi:type="dcterms:W3CDTF">2004-04-28T13:04:16Z</dcterms:created>
  <dcterms:modified xsi:type="dcterms:W3CDTF">2012-02-15T22:17:57Z</dcterms:modified>
</cp:coreProperties>
</file>