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59" r:id="rId17"/>
    <p:sldId id="260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C496-D582-44C6-95E6-0B2253F5303C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4EB333-32FA-47F9-B294-BF5E0FB52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C496-D582-44C6-95E6-0B2253F5303C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333-32FA-47F9-B294-BF5E0FB52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C496-D582-44C6-95E6-0B2253F5303C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333-32FA-47F9-B294-BF5E0FB52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0BC496-D582-44C6-95E6-0B2253F5303C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C4EB333-32FA-47F9-B294-BF5E0FB52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C496-D582-44C6-95E6-0B2253F5303C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333-32FA-47F9-B294-BF5E0FB52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C496-D582-44C6-95E6-0B2253F5303C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333-32FA-47F9-B294-BF5E0FB52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333-32FA-47F9-B294-BF5E0FB52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C496-D582-44C6-95E6-0B2253F5303C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C496-D582-44C6-95E6-0B2253F5303C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333-32FA-47F9-B294-BF5E0FB52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C496-D582-44C6-95E6-0B2253F5303C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333-32FA-47F9-B294-BF5E0FB52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0BC496-D582-44C6-95E6-0B2253F5303C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4EB333-32FA-47F9-B294-BF5E0FB52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C496-D582-44C6-95E6-0B2253F5303C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4EB333-32FA-47F9-B294-BF5E0FB52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0BC496-D582-44C6-95E6-0B2253F5303C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C4EB333-32FA-47F9-B294-BF5E0FB52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ово\Рабочий стол\Англия\Dunnotta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293096"/>
            <a:ext cx="4788024" cy="2564904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student of a 9-B class executed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school of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Terny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Fesenko Zhanna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chemeClr val="accent6">
                    <a:lumMod val="50000"/>
                  </a:schemeClr>
                </a:solidFill>
              </a:rPr>
              <a:t>Presentation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of a theme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“Prominent places of England “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ru-RU" sz="60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532440" cy="1224136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British Museum</a:t>
            </a:r>
            <a:r>
              <a:rPr lang="en-US" sz="2700" i="1" dirty="0" smtClean="0">
                <a:solidFill>
                  <a:schemeClr val="accent3">
                    <a:lumMod val="50000"/>
                  </a:schemeClr>
                </a:solidFill>
              </a:rPr>
              <a:t>  is the largest and richest museum in the world. It  was founded  in 1753. In this museum in Egyptian Galleries contain human and mummies.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12776"/>
            <a:ext cx="53285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леново\Рабочий стол\Англия\16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096344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еново\Рабочий стол\Англия\1298955552_5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3717032"/>
            <a:ext cx="4680520" cy="297033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4680520" cy="3384376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Madam </a:t>
            </a:r>
            <a:r>
              <a:rPr lang="en-US" sz="2800" i="1" dirty="0" err="1" smtClean="0">
                <a:solidFill>
                  <a:schemeClr val="bg2">
                    <a:lumMod val="50000"/>
                  </a:schemeClr>
                </a:solidFill>
              </a:rPr>
              <a:t>Tussaud’s</a:t>
            </a: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 Museum </a:t>
            </a:r>
            <a:r>
              <a:rPr lang="en-US" sz="2800" b="0" i="1" dirty="0" smtClean="0">
                <a:solidFill>
                  <a:schemeClr val="accent4">
                    <a:lumMod val="50000"/>
                  </a:schemeClr>
                </a:solidFill>
              </a:rPr>
              <a:t>is an exhibition of  hundreds of life-size wax models of famous people of yesterday and today. The collection was started by Madam </a:t>
            </a:r>
            <a:r>
              <a:rPr lang="en-US" sz="2800" b="0" i="1" dirty="0" err="1" smtClean="0">
                <a:solidFill>
                  <a:schemeClr val="accent4">
                    <a:lumMod val="50000"/>
                  </a:schemeClr>
                </a:solidFill>
              </a:rPr>
              <a:t>Tussaud,a</a:t>
            </a:r>
            <a:r>
              <a:rPr lang="en-US" sz="2800" b="0" i="1" dirty="0" smtClean="0">
                <a:solidFill>
                  <a:schemeClr val="accent4">
                    <a:lumMod val="50000"/>
                  </a:schemeClr>
                </a:solidFill>
              </a:rPr>
              <a:t> French modelers in wax, in the 18 century.</a:t>
            </a:r>
            <a:endParaRPr lang="ru-RU" sz="2800" b="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1" name="Picture 3" descr="C:\Documents and Settings\леново\Рабочий стол\Англия\1298955511_tu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923928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леново\Рабочий стол\Англия\0207_london_trafalgar_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68760"/>
            <a:ext cx="9144000" cy="53732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864096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</a:rPr>
              <a:t>Trafalgar Square is a central square of the city</a:t>
            </a:r>
            <a:endParaRPr lang="ru-RU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984" y="188640"/>
            <a:ext cx="4536504" cy="3312368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</a:rPr>
              <a:t>Hyde Park is the most democratic park in the world, </a:t>
            </a:r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</a:rPr>
              <a:t>because many democratic meetings take place there.</a:t>
            </a:r>
            <a:endParaRPr lang="ru-RU" sz="3200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C:\Documents and Settings\леново\Рабочий стол\Англия\640577b584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5733256"/>
          </a:xfrm>
          <a:prstGeom prst="rect">
            <a:avLst/>
          </a:prstGeom>
          <a:noFill/>
        </p:spPr>
      </p:pic>
      <p:pic>
        <p:nvPicPr>
          <p:cNvPr id="4099" name="Picture 3" descr="C:\Documents and Settings\леново\Рабочий стол\Англия\64ce8872d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657600"/>
            <a:ext cx="47625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леново\Рабочий стол\Англия\1217869272_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1" y="2780928"/>
            <a:ext cx="4574709" cy="3857997"/>
          </a:xfrm>
          <a:prstGeom prst="rect">
            <a:avLst/>
          </a:prstGeom>
          <a:noFill/>
        </p:spPr>
      </p:pic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4788024" y="3933056"/>
            <a:ext cx="3960440" cy="2620888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</a:rPr>
              <a:t>Is a prehistoric monument, presumably build by Druids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</a:rPr>
              <a:t>members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</a:rPr>
              <a:t>of an order of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</a:rPr>
              <a:t>priests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</a:rPr>
              <a:t>in ancient Britain.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23528" y="620688"/>
            <a:ext cx="4176464" cy="1224136"/>
          </a:xfrm>
        </p:spPr>
        <p:txBody>
          <a:bodyPr>
            <a:normAutofit/>
          </a:bodyPr>
          <a:lstStyle/>
          <a:p>
            <a:r>
              <a:rPr lang="en-US" sz="6000" b="0" i="1" dirty="0" smtClean="0">
                <a:solidFill>
                  <a:schemeClr val="accent6">
                    <a:lumMod val="50000"/>
                  </a:schemeClr>
                </a:solidFill>
              </a:rPr>
              <a:t>Stonehenge</a:t>
            </a:r>
            <a:endParaRPr lang="ru-RU" sz="6000" b="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C:\Documents and Settings\леново\Рабочий стол\Англия\1217869228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38275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2088232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accent3">
                    <a:lumMod val="50000"/>
                  </a:schemeClr>
                </a:solidFill>
              </a:rPr>
              <a:t>The last real lock is a </a:t>
            </a:r>
            <a:r>
              <a:rPr lang="en-US" sz="4900" dirty="0" smtClean="0">
                <a:solidFill>
                  <a:schemeClr val="tx2">
                    <a:lumMod val="10000"/>
                  </a:schemeClr>
                </a:solidFill>
              </a:rPr>
              <a:t>lock of </a:t>
            </a:r>
            <a:r>
              <a:rPr lang="en-US" sz="4900" dirty="0" err="1" smtClean="0">
                <a:solidFill>
                  <a:schemeClr val="tx2">
                    <a:lumMod val="10000"/>
                  </a:schemeClr>
                </a:solidFill>
              </a:rPr>
              <a:t>Bodiam</a:t>
            </a:r>
            <a:r>
              <a:rPr lang="en-US" sz="49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49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This lock stands near the river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Roter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in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Sassex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712968" cy="472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ово\Рабочий стол\Англия\63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60647"/>
            <a:ext cx="4496827" cy="2592289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588224" y="2492896"/>
            <a:ext cx="2376264" cy="410445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It is second greatest port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after  London.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The most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interesting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sight in the Liverpool is the docks.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32040" y="457200"/>
            <a:ext cx="3830960" cy="1066800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tx2">
                    <a:lumMod val="10000"/>
                  </a:schemeClr>
                </a:solidFill>
              </a:rPr>
              <a:t>Liverpool, the “city of ships”</a:t>
            </a:r>
            <a:endParaRPr lang="ru-RU" sz="4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626469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042792" cy="3276600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The University of Liverpool  established in 1903 </a:t>
            </a:r>
            <a:r>
              <a:rPr lang="en-US" sz="3600" b="1" i="1" smtClean="0"/>
              <a:t>is </a:t>
            </a:r>
            <a:r>
              <a:rPr lang="en-US" sz="3600" b="1" i="1" smtClean="0"/>
              <a:t>famous</a:t>
            </a:r>
            <a:r>
              <a:rPr lang="en-US" sz="3600" b="1" i="1" smtClean="0"/>
              <a:t> </a:t>
            </a:r>
            <a:r>
              <a:rPr lang="en-US" sz="3600" b="1" i="1" dirty="0" smtClean="0"/>
              <a:t>for it’s School of </a:t>
            </a:r>
            <a:r>
              <a:rPr lang="en-US" sz="3600" b="1" i="1" smtClean="0"/>
              <a:t>Tropical </a:t>
            </a:r>
            <a:r>
              <a:rPr lang="en-US" sz="3600" b="1" i="1" smtClean="0"/>
              <a:t>Medicine.</a:t>
            </a:r>
            <a:endParaRPr lang="ru-RU" sz="3600" b="1" i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446305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2952328" cy="31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еново\Рабочий стол\Англия\Bro_Kastl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16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507288" cy="6309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</a:rPr>
              <a:t>The Palace of Westminster or the Houses of Parliament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</a:rPr>
              <a:t>Big Ben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</a:rPr>
              <a:t>Westminster Abbey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</a:rPr>
              <a:t>Buckinqham Palace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</a:rPr>
              <a:t>Tower Bridge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</a:rPr>
              <a:t>The Tower of London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St. </a:t>
            </a:r>
            <a:r>
              <a:rPr lang="en-US" sz="2000" i="1" dirty="0" err="1" smtClean="0">
                <a:solidFill>
                  <a:srgbClr val="FF0000"/>
                </a:solidFill>
                <a:latin typeface="+mj-lt"/>
              </a:rPr>
              <a:t>Paul”s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 Cathedral</a:t>
            </a:r>
            <a:endParaRPr lang="ru-RU" sz="2000" i="1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British museum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Madam </a:t>
            </a:r>
            <a:r>
              <a:rPr lang="en-US" sz="2000" i="1" dirty="0" err="1" smtClean="0">
                <a:solidFill>
                  <a:srgbClr val="FF0000"/>
                </a:solidFill>
                <a:latin typeface="+mj-lt"/>
              </a:rPr>
              <a:t>Tussaud’s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 Museum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Trafalgar Square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Hyde Park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Stonehenge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Lock of </a:t>
            </a:r>
            <a:r>
              <a:rPr lang="en-US" sz="2000" i="1" dirty="0" err="1" smtClean="0">
                <a:solidFill>
                  <a:srgbClr val="FF0000"/>
                </a:solidFill>
                <a:latin typeface="+mj-lt"/>
              </a:rPr>
              <a:t>Bodiam</a:t>
            </a:r>
            <a:endParaRPr lang="en-US" sz="2000" i="1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“City on ships”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University of Liverpool</a:t>
            </a:r>
          </a:p>
          <a:p>
            <a:pPr>
              <a:buFont typeface="Wingdings" pitchFamily="2" charset="2"/>
              <a:buChar char="ü"/>
            </a:pPr>
            <a:endParaRPr lang="en-US" sz="2000" i="1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en-US" sz="2000" i="1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en-US" sz="2000" i="1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en-US" sz="2000" i="1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en-US" sz="2000" i="1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91264" cy="7920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Plan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435280" cy="1531640"/>
          </a:xfrm>
        </p:spPr>
        <p:txBody>
          <a:bodyPr>
            <a:noAutofit/>
          </a:bodyPr>
          <a:lstStyle/>
          <a:p>
            <a:r>
              <a:rPr lang="en-US" sz="3200" b="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The British Parliament sits in the Building which is called the </a:t>
            </a:r>
            <a:r>
              <a:rPr lang="en-US" sz="3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Palace of Westminster</a:t>
            </a:r>
            <a:r>
              <a:rPr lang="en-US" sz="3200" b="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. It’s also called the Houses of Parliament because there are two Houses: the House of Lords  and  the House of Commons</a:t>
            </a:r>
            <a:r>
              <a:rPr lang="en-US" sz="2800" b="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.</a:t>
            </a:r>
            <a:endParaRPr lang="ru-RU" sz="2800" b="0" i="1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3074" name="Picture 2" descr="C:\Documents and Settings\леново\Рабочий стол\Англия\Westminster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91" r="5591"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80112" y="332656"/>
            <a:ext cx="2098576" cy="883568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>
                <a:solidFill>
                  <a:schemeClr val="tx2">
                    <a:lumMod val="10000"/>
                  </a:schemeClr>
                </a:solidFill>
              </a:rPr>
              <a:t>Big Ben</a:t>
            </a:r>
            <a:endParaRPr lang="ru-RU" sz="4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Текст 5"/>
          <p:cNvSpPr>
            <a:spLocks noGrp="1"/>
          </p:cNvSpPr>
          <p:nvPr>
            <p:ph type="body" sz="half" idx="2"/>
          </p:nvPr>
        </p:nvSpPr>
        <p:spPr>
          <a:xfrm>
            <a:off x="4283968" y="1124744"/>
            <a:ext cx="4860032" cy="2304256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chemeClr val="tx1">
                    <a:lumMod val="95000"/>
                  </a:schemeClr>
                </a:solidFill>
              </a:rPr>
              <a:t>On the Houses of Parlament one can see the famous Tower Clock Big Ben. The symbol of London . Big Ben is the real bell which strikes every quarter of an hour.</a:t>
            </a:r>
          </a:p>
        </p:txBody>
      </p:sp>
      <p:pic>
        <p:nvPicPr>
          <p:cNvPr id="10" name="Picture 7" descr="i[4]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198" b="19198"/>
          <a:stretch>
            <a:fillRect/>
          </a:stretch>
        </p:blipFill>
        <p:spPr bwMode="auto">
          <a:xfrm>
            <a:off x="0" y="188640"/>
            <a:ext cx="4369994" cy="46085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Picture 5" descr="800px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69964"/>
            <a:ext cx="4464496" cy="305319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19" y="1988840"/>
            <a:ext cx="879355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9003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Westminster Abbey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836712"/>
            <a:ext cx="8712968" cy="1152128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It’s one of the most famous 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sights in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London, where kings, queens and many famous people are  buried.</a:t>
            </a:r>
          </a:p>
          <a:p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04248" y="2060848"/>
            <a:ext cx="1984248" cy="3877816"/>
          </a:xfrm>
        </p:spPr>
        <p:txBody>
          <a:bodyPr>
            <a:noAutofit/>
          </a:bodyPr>
          <a:lstStyle/>
          <a:p>
            <a:r>
              <a:rPr lang="en-US" sz="2200" i="1" dirty="0" smtClean="0"/>
              <a:t>It’s  the Queen’s official London residence.</a:t>
            </a:r>
          </a:p>
          <a:p>
            <a:r>
              <a:rPr lang="en-US" sz="2200" i="1" dirty="0" smtClean="0"/>
              <a:t>Tourists always go to see the ceremony of changing the  Guard there.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57200"/>
            <a:ext cx="8439472" cy="1066800"/>
          </a:xfrm>
        </p:spPr>
        <p:txBody>
          <a:bodyPr>
            <a:noAutofit/>
          </a:bodyPr>
          <a:lstStyle/>
          <a:p>
            <a:r>
              <a:rPr lang="en-US" sz="6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Buckingham Palace</a:t>
            </a:r>
            <a:endParaRPr lang="ru-RU" sz="66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C:\Documents and Settings\леново\Рабочий стол\Англия\0013-031-Bukingemskij-dvorets-ofitsialnaja-rezidentsija-korolevskoj-semi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6248400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леново\Рабочий стол\Англия\6014333749_c947cb1518_z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28976" y="620688"/>
            <a:ext cx="6163504" cy="576064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95536" y="620688"/>
            <a:ext cx="2160240" cy="531797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Tower  Bridge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is one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of the main symbol of  London and all Great Britain.</a:t>
            </a:r>
          </a:p>
          <a:p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This bridge is located, in the historical center of city not far away from London Tower located on 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north  of river  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Thames, 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and was named on the honor of it. </a:t>
            </a:r>
            <a:endParaRPr lang="ru-RU"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леново\Рабочий стол\Англия\168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4077072"/>
            <a:ext cx="4464496" cy="2780928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499992" y="1268760"/>
            <a:ext cx="4644008" cy="2808312"/>
          </a:xfrm>
        </p:spPr>
        <p:txBody>
          <a:bodyPr>
            <a:noAutofit/>
          </a:bodyPr>
          <a:lstStyle/>
          <a:p>
            <a:r>
              <a:rPr lang="en-US" sz="2200" i="1" dirty="0" smtClean="0"/>
              <a:t>It is one of the oldest building of the city.</a:t>
            </a:r>
          </a:p>
          <a:p>
            <a:r>
              <a:rPr lang="en-US" sz="2200" i="1" dirty="0" smtClean="0"/>
              <a:t>Many centuries ago it was a fortress, a royal palace and then a prison.</a:t>
            </a:r>
          </a:p>
          <a:p>
            <a:r>
              <a:rPr lang="en-US" sz="2200" i="1" dirty="0" smtClean="0"/>
              <a:t>Now it is a museum of arms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0"/>
            <a:ext cx="8223448" cy="1124744"/>
          </a:xfrm>
        </p:spPr>
        <p:txBody>
          <a:bodyPr>
            <a:normAutofit/>
          </a:bodyPr>
          <a:lstStyle/>
          <a:p>
            <a:pPr algn="ctr"/>
            <a:r>
              <a:rPr lang="en-US" sz="5400" b="0" i="1" dirty="0" smtClean="0">
                <a:solidFill>
                  <a:schemeClr val="accent2">
                    <a:lumMod val="50000"/>
                  </a:schemeClr>
                </a:solidFill>
              </a:rPr>
              <a:t>Tower of London</a:t>
            </a:r>
            <a:endParaRPr lang="ru-RU" sz="5400" b="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5" name="Picture 3" descr="C:\Documents and Settings\леново\Рабочий стол\Англия\1688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707904" cy="5301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436096" y="1556792"/>
            <a:ext cx="3257944" cy="373380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It is a biggest English Church.</a:t>
            </a:r>
          </a:p>
          <a:p>
            <a:r>
              <a:rPr lang="en-US" sz="2800" i="1" dirty="0" smtClean="0"/>
              <a:t>St. Paul Cathedral - the </a:t>
            </a:r>
            <a:r>
              <a:rPr lang="en-US" sz="2800" i="1" dirty="0" smtClean="0"/>
              <a:t>A</a:t>
            </a:r>
            <a:r>
              <a:rPr lang="en-US" sz="2800" i="1" dirty="0" smtClean="0"/>
              <a:t>nglican Cathedral </a:t>
            </a:r>
            <a:r>
              <a:rPr lang="en-US" sz="2800" i="1" dirty="0" smtClean="0"/>
              <a:t>named after an apostle Paul </a:t>
            </a:r>
            <a:r>
              <a:rPr lang="en-US" sz="2800" i="1" dirty="0" smtClean="0"/>
              <a:t>and is </a:t>
            </a:r>
            <a:r>
              <a:rPr lang="en-US" sz="2800" i="1" dirty="0" smtClean="0"/>
              <a:t>built in the highest point of London</a:t>
            </a:r>
            <a:endParaRPr lang="ru-RU" sz="28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80112" y="836712"/>
            <a:ext cx="3182888" cy="667544"/>
          </a:xfrm>
        </p:spPr>
        <p:txBody>
          <a:bodyPr>
            <a:noAutofit/>
          </a:bodyPr>
          <a:lstStyle/>
          <a:p>
            <a:r>
              <a:rPr lang="en-US" sz="4400" b="0" i="1" dirty="0" smtClean="0">
                <a:latin typeface="+mj-lt"/>
              </a:rPr>
              <a:t>St. </a:t>
            </a:r>
            <a:r>
              <a:rPr lang="en-US" sz="4400" b="0" i="1" dirty="0" err="1" smtClean="0">
                <a:latin typeface="+mj-lt"/>
              </a:rPr>
              <a:t>Paul”s</a:t>
            </a:r>
            <a:r>
              <a:rPr lang="en-US" sz="4400" b="0" i="1" dirty="0" smtClean="0">
                <a:latin typeface="+mj-lt"/>
              </a:rPr>
              <a:t> Cathedral</a:t>
            </a:r>
            <a:endParaRPr lang="ru-RU" sz="4400" b="0" i="1" dirty="0">
              <a:latin typeface="+mj-lt"/>
            </a:endParaRPr>
          </a:p>
        </p:txBody>
      </p:sp>
      <p:pic>
        <p:nvPicPr>
          <p:cNvPr id="9218" name="Picture 2" descr="C:\Documents and Settings\леново\Рабочий стол\Англия\0012-029-Sobor-svjatogo-Pavla-postroen-v-17-veke-po-proektu-izvestnog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BFB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493</TotalTime>
  <Words>465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Presentation  of a theme “Prominent places of England “ </vt:lpstr>
      <vt:lpstr>Plan</vt:lpstr>
      <vt:lpstr>The British Parliament sits in the Building which is called the Palace of Westminster. It’s also called the Houses of Parliament because there are two Houses: the House of Lords  and  the House of Commons.</vt:lpstr>
      <vt:lpstr>Big Ben</vt:lpstr>
      <vt:lpstr>Westminster Abbey</vt:lpstr>
      <vt:lpstr>Buckingham Palace</vt:lpstr>
      <vt:lpstr>Слайд 7</vt:lpstr>
      <vt:lpstr>Tower of London</vt:lpstr>
      <vt:lpstr>St. Paul”s Cathedral</vt:lpstr>
      <vt:lpstr>British Museum  is the largest and richest museum in the world. It  was founded  in 1753. In this museum in Egyptian Galleries contain human and mummies.  </vt:lpstr>
      <vt:lpstr>Madam Tussaud’s Museum is an exhibition of  hundreds of life-size wax models of famous people of yesterday and today. The collection was started by Madam Tussaud,a French modelers in wax, in the 18 century.</vt:lpstr>
      <vt:lpstr>Trafalgar Square is a central square of the city</vt:lpstr>
      <vt:lpstr>Hyde Park is the most democratic park in the world, because many democratic meetings take place there.</vt:lpstr>
      <vt:lpstr>Stonehenge</vt:lpstr>
      <vt:lpstr>The last real lock is a lock of Bodiam This lock stands near the river Roter in Sassex </vt:lpstr>
      <vt:lpstr>Liverpool, the “city of ships”</vt:lpstr>
      <vt:lpstr>The University of Liverpool  established in 1903 is famous for it’s School of Tropical Medicine.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 Канивец</dc:creator>
  <cp:lastModifiedBy>Мария Канивец</cp:lastModifiedBy>
  <cp:revision>51</cp:revision>
  <dcterms:created xsi:type="dcterms:W3CDTF">2012-04-12T10:22:03Z</dcterms:created>
  <dcterms:modified xsi:type="dcterms:W3CDTF">2012-04-13T08:17:41Z</dcterms:modified>
</cp:coreProperties>
</file>