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theme+xml" PartName="/ppt/theme/theme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Default ContentType="image/jpeg" Extension="jpeg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notesMaster+xml" PartName="/ppt/notesMasters/notesMaster1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4"/>
  </p:notesMasterIdLst>
  <p:sldIdLst>
    <p:sldId id="256" r:id="rId2"/>
    <p:sldId id="263" r:id="rId3"/>
    <p:sldId id="264" r:id="rId4"/>
    <p:sldId id="265" r:id="rId5"/>
    <p:sldId id="262" r:id="rId6"/>
    <p:sldId id="266" r:id="rId7"/>
    <p:sldId id="267" r:id="rId8"/>
    <p:sldId id="268" r:id="rId9"/>
    <p:sldId id="269" r:id="rId10"/>
    <p:sldId id="270" r:id="rId11"/>
    <p:sldId id="271" r:id="rId12"/>
    <p:sldId id="27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14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46FC49-C25C-40BC-94CA-2FC07F2BA3CE}" type="datetimeFigureOut">
              <a:rPr lang="ru-RU" smtClean="0"/>
              <a:pPr/>
              <a:t>12.09.2011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B46364-7358-4055-93D4-99987DB7882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E1EB-6914-4ED5-A295-0F9A034AFC97}" type="datetime1">
              <a:rPr lang="ru-RU" smtClean="0"/>
              <a:pPr/>
              <a:t>12.09.2011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CFA96-F6B6-4BA2-8BFB-BCFDC98038FE}" type="datetime1">
              <a:rPr lang="ru-RU" smtClean="0"/>
              <a:pPr/>
              <a:t>12.09.2011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CE561-3B8B-43B5-9FF6-D3F569A37DE0}" type="datetime1">
              <a:rPr lang="ru-RU" smtClean="0"/>
              <a:pPr/>
              <a:t>12.09.2011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1253F-5AFD-4389-9F06-1D4B6DFB5305}" type="datetime1">
              <a:rPr lang="ru-RU" smtClean="0"/>
              <a:pPr/>
              <a:t>12.09.2011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1DF22-CB26-4215-B1E5-8440E2D39266}" type="datetime1">
              <a:rPr lang="ru-RU" smtClean="0"/>
              <a:pPr/>
              <a:t>12.09.2011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9AB01-416F-4A5C-8BB6-18D74B49351D}" type="datetime1">
              <a:rPr lang="ru-RU" smtClean="0"/>
              <a:pPr/>
              <a:t>12.09.2011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153A2-4DDC-4462-962E-B6B92DEF1E91}" type="datetime1">
              <a:rPr lang="ru-RU" smtClean="0"/>
              <a:pPr/>
              <a:t>12.09.2011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EF1DB-D80D-4B76-BC2A-CE71723D65F3}" type="datetime1">
              <a:rPr lang="ru-RU" smtClean="0"/>
              <a:pPr/>
              <a:t>12.09.2011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048CA-6E5A-446D-97AA-0D79CFDA5BD6}" type="datetime1">
              <a:rPr lang="ru-RU" smtClean="0"/>
              <a:pPr/>
              <a:t>12.09.2011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09BCF-E9B6-4F43-906D-8F0B696F414A}" type="datetime1">
              <a:rPr lang="ru-RU" smtClean="0"/>
              <a:pPr/>
              <a:t>12.09.2011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D0B0-C6E6-425A-AA51-E374EF957205}" type="datetime1">
              <a:rPr lang="ru-RU" smtClean="0"/>
              <a:pPr/>
              <a:t>12.09.2011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01B9BCC-091E-47F2-AE7C-8B0ADCEC3D8C}" type="datetime1">
              <a:rPr lang="ru-RU" smtClean="0"/>
              <a:pPr/>
              <a:t>12.09.2011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9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357166"/>
            <a:ext cx="8858280" cy="4357718"/>
          </a:xfrm>
        </p:spPr>
        <p:txBody>
          <a:bodyPr>
            <a:noAutofit/>
            <a:scene3d>
              <a:camera prst="isometricRightUp"/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39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Тигры</a:t>
            </a:r>
            <a:endParaRPr lang="ru-RU" sz="23900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9304" y="4149080"/>
            <a:ext cx="7854696" cy="2175528"/>
          </a:xfrm>
          <a:effectLst/>
          <a:scene3d>
            <a:camera prst="perspectiveContrastingLeftFacing"/>
            <a:lightRig rig="threePt" dir="t"/>
          </a:scene3d>
          <a:sp3d/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Выполнила ученица 7 класса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Неклюдовской школы: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Кутейникова Ксения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Учитель  : </a:t>
            </a:r>
            <a:r>
              <a:rPr lang="ru-RU" dirty="0" err="1" smtClean="0">
                <a:solidFill>
                  <a:schemeClr val="bg1"/>
                </a:solidFill>
              </a:rPr>
              <a:t>Отряскина</a:t>
            </a:r>
            <a:r>
              <a:rPr lang="ru-RU" dirty="0" smtClean="0">
                <a:solidFill>
                  <a:schemeClr val="bg1"/>
                </a:solidFill>
              </a:rPr>
              <a:t> Т.А.</a:t>
            </a:r>
            <a:endParaRPr lang="ru-RU" dirty="0" smtClean="0">
              <a:solidFill>
                <a:schemeClr val="bg1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85237-B557-412C-B7FF-C95086CB96C8}" type="datetime1">
              <a:rPr lang="ru-RU" sz="2800" smtClean="0">
                <a:solidFill>
                  <a:schemeClr val="bg1"/>
                </a:solidFill>
              </a:rPr>
              <a:pPr/>
              <a:t>12.09.2011</a:t>
            </a:fld>
            <a:r>
              <a:rPr lang="ru-RU" sz="2800" dirty="0" smtClean="0">
                <a:solidFill>
                  <a:schemeClr val="bg1"/>
                </a:solidFill>
              </a:rPr>
              <a:t>.</a:t>
            </a:r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5" name="Рисунок 4" descr="http://www.fotozveri.ru/dikie_koshki/File10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153580">
            <a:off x="285860" y="1285347"/>
            <a:ext cx="2143140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Тигр у воды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85539">
            <a:off x="6569700" y="2905560"/>
            <a:ext cx="2316806" cy="1738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www.fotozveri.ru/dikie_koshki/4018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700764">
            <a:off x="1863612" y="720909"/>
            <a:ext cx="2357454" cy="17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305800" cy="11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Существуют ли черные тигры? Конечно существуют!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5399-241F-49A5-9A4F-D15948E65C01}" type="datetime1">
              <a:rPr lang="ru-RU" sz="2800" smtClean="0">
                <a:solidFill>
                  <a:schemeClr val="tx1"/>
                </a:solidFill>
              </a:rPr>
              <a:pPr/>
              <a:t>12.09.2011</a:t>
            </a:fld>
            <a:r>
              <a:rPr lang="ru-RU" sz="2800" dirty="0" smtClean="0">
                <a:solidFill>
                  <a:schemeClr val="tx1"/>
                </a:solidFill>
              </a:rPr>
              <a:t>.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Тигр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714488"/>
            <a:ext cx="2000264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www.fotozveri.ru/dikie_koshki/417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12" y="1571612"/>
            <a:ext cx="3410056" cy="2683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www.fotozveri.ru/dikie_koshki/4054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2066" y="3071810"/>
            <a:ext cx="3754027" cy="340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Тигры красивые и агрессивные звери. У них красивая окраска и теплый мех.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8DE32-8ACD-43A7-8160-47E3405F66D2}" type="datetime1">
              <a:rPr lang="ru-RU" sz="2800" smtClean="0">
                <a:solidFill>
                  <a:schemeClr val="tx1"/>
                </a:solidFill>
              </a:rPr>
              <a:pPr/>
              <a:t>12.09.2011</a:t>
            </a:fld>
            <a:r>
              <a:rPr lang="ru-RU" sz="2800" dirty="0" smtClean="0">
                <a:solidFill>
                  <a:schemeClr val="tx1"/>
                </a:solidFill>
              </a:rPr>
              <a:t>.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http://www.fotozveri.ru/dikie_koshki/413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143116"/>
            <a:ext cx="3489121" cy="2619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www.fotozveri.ru/dikie_koshki/4009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174" y="3750206"/>
            <a:ext cx="3733087" cy="3107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www.fotozveri.ru/dikie_koshki/4010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0694" y="2214554"/>
            <a:ext cx="3214710" cy="285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214422"/>
            <a:ext cx="8572528" cy="4786322"/>
          </a:xfrm>
          <a:gradFill>
            <a:gsLst>
              <a:gs pos="0">
                <a:schemeClr val="lt2">
                  <a:tint val="80000"/>
                  <a:satMod val="400000"/>
                </a:schemeClr>
              </a:gs>
              <a:gs pos="25000">
                <a:schemeClr val="lt2">
                  <a:tint val="83000"/>
                  <a:satMod val="320000"/>
                </a:schemeClr>
              </a:gs>
              <a:gs pos="100000">
                <a:schemeClr val="lt2">
                  <a:shade val="15000"/>
                  <a:satMod val="320000"/>
                </a:schemeClr>
              </a:gs>
            </a:gsLst>
          </a:gradFill>
        </p:spPr>
        <p:style>
          <a:lnRef idx="2">
            <a:schemeClr val="accent3"/>
          </a:lnRef>
          <a:fillRef idx="1002">
            <a:schemeClr val="lt2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Информационные ресурсы:</a:t>
            </a:r>
            <a:b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Википедия.</a:t>
            </a:r>
            <a:b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en-US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www/fotozveri.ru/</a:t>
            </a:r>
            <a:br>
              <a:rPr lang="en-US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en-US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www/yandex.ru/</a:t>
            </a:r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sz="28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52BD7-7189-4AC4-BB11-904DA2CFB6C2}" type="datetime1">
              <a:rPr lang="ru-RU" sz="2800" smtClean="0">
                <a:solidFill>
                  <a:schemeClr val="tx1"/>
                </a:solidFill>
              </a:rPr>
              <a:pPr/>
              <a:t>12.09.2011</a:t>
            </a:fld>
            <a:r>
              <a:rPr lang="ru-RU" sz="2800" dirty="0" smtClean="0">
                <a:solidFill>
                  <a:schemeClr val="tx1"/>
                </a:solidFill>
              </a:rPr>
              <a:t>.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Внимательный тигр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3143248"/>
            <a:ext cx="3571868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29322" y="3000372"/>
            <a:ext cx="2757478" cy="242886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Самая большая и самая грозная из крупных кошек это тигр. Взрослые самцы амурских тигров достигают в длину более трех с половиной метров и весят более 315 килограммов. 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7E925-2385-42B5-BCAB-08CF4BA1B365}" type="datetime1">
              <a:rPr lang="ru-RU" sz="2800" smtClean="0">
                <a:solidFill>
                  <a:schemeClr val="tx1"/>
                </a:solidFill>
              </a:rPr>
              <a:pPr/>
              <a:t>12.09.2011</a:t>
            </a:fld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4" name="Рисунок 3" descr="Белые тигры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85728"/>
            <a:ext cx="4357718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www.fotozveri.ru/dikie_koshki/4166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3071810"/>
            <a:ext cx="4643470" cy="3231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Тигр ведет одиночный образ жизни, хотя иногда самец охотится вместе с подругой. Однако это — временное явление, ограниченное несколькими неделями периода спаривания зимой или весной. 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4EE0B-E0DA-4904-9AC6-9A9A34B67B73}" type="datetime1">
              <a:rPr lang="ru-RU" sz="2800" smtClean="0">
                <a:solidFill>
                  <a:schemeClr val="tx1"/>
                </a:solidFill>
              </a:rPr>
              <a:pPr/>
              <a:t>12.09.2011</a:t>
            </a:fld>
            <a:r>
              <a:rPr lang="ru-RU" sz="2800" dirty="0" smtClean="0">
                <a:solidFill>
                  <a:schemeClr val="tx1"/>
                </a:solidFill>
              </a:rPr>
              <a:t>.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http://www.fotozveri.ru/dikie_koshki/401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285992"/>
            <a:ext cx="4214842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www.fotozveri.ru/dikie_koshki/4068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2428868"/>
            <a:ext cx="3857652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 </a:t>
            </a:r>
            <a:r>
              <a:rPr lang="ru-RU" sz="3200" dirty="0" smtClean="0">
                <a:solidFill>
                  <a:schemeClr val="tx1"/>
                </a:solidFill>
              </a:rPr>
              <a:t>Как и другие большие кошки, тигр убивает добычу, перегрызая ей горло и часто ломая при этом ей шею. 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750-08E5-42E8-8F04-30683792A4A9}" type="datetime1">
              <a:rPr lang="ru-RU" sz="2800" smtClean="0">
                <a:solidFill>
                  <a:schemeClr val="tx1"/>
                </a:solidFill>
              </a:rPr>
              <a:pPr/>
              <a:t>12.09.2011</a:t>
            </a:fld>
            <a:r>
              <a:rPr lang="ru-RU" sz="2800" dirty="0" smtClean="0">
                <a:solidFill>
                  <a:schemeClr val="tx1"/>
                </a:solidFill>
              </a:rPr>
              <a:t>.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http://www.fotozveri.ru/dikie_koshki/406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1714488"/>
            <a:ext cx="3786214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www.fotozveri.ru/dikie_koshki/4040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000240"/>
            <a:ext cx="3786214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www.fotozveri.ru/dikie_koshki/4044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0298" y="3857629"/>
            <a:ext cx="3286148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Тигр - зверь чистоплотный. После обеда он приводит в порядок свой мех, тщательно вылизывая его языком; тигрят вылизывает тигрица. 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AAB7E-6777-4BE0-BAB5-706DB03B3531}" type="datetime1">
              <a:rPr lang="ru-RU" sz="2800" smtClean="0">
                <a:solidFill>
                  <a:schemeClr val="tx1"/>
                </a:solidFill>
              </a:rPr>
              <a:pPr/>
              <a:t>12.09.2011</a:t>
            </a:fld>
            <a:r>
              <a:rPr lang="ru-RU" sz="2800" dirty="0" smtClean="0">
                <a:solidFill>
                  <a:schemeClr val="tx1"/>
                </a:solidFill>
              </a:rPr>
              <a:t>.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5" name="Рисунок 4" descr="http://www.fotozveri.ru/dikie_koshki/401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4065" y="2571942"/>
            <a:ext cx="5288463" cy="39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Тигры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143116"/>
            <a:ext cx="3643338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О тигре существует множество легенд. И одна, возникавшая снова и снова, повествовала о «призраке джунглей» — белом тигре.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EEB4D-8414-4426-AA89-6E438C68BB91}" type="datetime1">
              <a:rPr lang="ru-RU" sz="2800" smtClean="0">
                <a:solidFill>
                  <a:schemeClr val="tx1"/>
                </a:solidFill>
              </a:rPr>
              <a:pPr/>
              <a:t>12.09.2011</a:t>
            </a:fld>
            <a:r>
              <a:rPr lang="ru-RU" sz="2800" dirty="0" smtClean="0">
                <a:solidFill>
                  <a:schemeClr val="tx1"/>
                </a:solidFill>
              </a:rPr>
              <a:t>.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http://www.fotozveri.ru/dikie_koshki/403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071678"/>
            <a:ext cx="4071966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www.fotozveri.ru/dikie_koshki/File08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48" y="3000372"/>
            <a:ext cx="4286280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Единственная кошка, которая любит плавать. Все кошки умеют плавать, хотя в подавляющем большинстве предпочитают держаться от воды подальше и подходят к ней, только чтобы напиться. 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C5538-AA06-4C42-81AC-77BFC8E9F01C}" type="datetime1">
              <a:rPr lang="ru-RU" sz="2800" smtClean="0">
                <a:solidFill>
                  <a:schemeClr val="tx1"/>
                </a:solidFill>
              </a:rPr>
              <a:pPr/>
              <a:t>12.09.2011</a:t>
            </a:fld>
            <a:r>
              <a:rPr lang="ru-RU" sz="2800" dirty="0" smtClean="0">
                <a:solidFill>
                  <a:schemeClr val="tx1"/>
                </a:solidFill>
              </a:rPr>
              <a:t>.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http://www.fotozveri.ru/dikie_koshki/416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214554"/>
            <a:ext cx="4214842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www.fotozveri.ru/dikie_koshki/4176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4810" y="3071810"/>
            <a:ext cx="4327535" cy="3158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Наевшись, тигр много пьет, после чего ложится отдыхать или спать.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2B839-B477-405D-8B1C-1EA7BFA0A804}" type="datetime1">
              <a:rPr lang="ru-RU" sz="2800" smtClean="0">
                <a:solidFill>
                  <a:schemeClr val="tx1"/>
                </a:solidFill>
              </a:rPr>
              <a:pPr/>
              <a:t>12.09.2011</a:t>
            </a:fld>
            <a:r>
              <a:rPr lang="ru-RU" sz="2800" dirty="0" smtClean="0">
                <a:solidFill>
                  <a:schemeClr val="tx1"/>
                </a:solidFill>
              </a:rPr>
              <a:t>.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http://www.fotozveri.ru/dikie_koshki/406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214554"/>
            <a:ext cx="3429024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www.fotozveri.ru/dikie_koshki/4034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2428868"/>
            <a:ext cx="3714776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Тигр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71736" y="4071942"/>
            <a:ext cx="3500462" cy="2786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Беременность тигрицы длится 3,5 месяца, обычно в одном выводке у тигрицы бывает 2-4 детеныша, редко один, еще реже - до семи. 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74-ECA2-40B2-8003-642042BF9657}" type="datetime1">
              <a:rPr lang="ru-RU" sz="2800" smtClean="0">
                <a:solidFill>
                  <a:schemeClr val="tx1"/>
                </a:solidFill>
              </a:rPr>
              <a:pPr/>
              <a:t>12.09.2011</a:t>
            </a:fld>
            <a:r>
              <a:rPr lang="ru-RU" sz="2800" dirty="0" smtClean="0">
                <a:solidFill>
                  <a:schemeClr val="tx1"/>
                </a:solidFill>
              </a:rPr>
              <a:t>.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http://www.fotozveri.ru/dikie_koshki/416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285992"/>
            <a:ext cx="3429024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www.fotozveri.ru/dikie_koshki/4168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48" y="2000240"/>
            <a:ext cx="3401436" cy="2718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www.fotozveri.ru/dikie_koshki/4123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68" y="4000504"/>
            <a:ext cx="3571900" cy="285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</TotalTime>
  <Words>260</Words>
  <Application>Microsoft Office PowerPoint</Application>
  <PresentationFormat>Экран (4:3)</PresentationFormat>
  <Paragraphs>28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Тигры</vt:lpstr>
      <vt:lpstr>Самая большая и самая грозная из крупных кошек это тигр. Взрослые самцы амурских тигров достигают в длину более трех с половиной метров и весят более 315 килограммов. </vt:lpstr>
      <vt:lpstr>Тигр ведет одиночный образ жизни, хотя иногда самец охотится вместе с подругой. Однако это — временное явление, ограниченное несколькими неделями периода спаривания зимой или весной. </vt:lpstr>
      <vt:lpstr> Как и другие большие кошки, тигр убивает добычу, перегрызая ей горло и часто ломая при этом ей шею. </vt:lpstr>
      <vt:lpstr>Тигр - зверь чистоплотный. После обеда он приводит в порядок свой мех, тщательно вылизывая его языком; тигрят вылизывает тигрица. </vt:lpstr>
      <vt:lpstr>О тигре существует множество легенд. И одна, возникавшая снова и снова, повествовала о «призраке джунглей» — белом тигре.</vt:lpstr>
      <vt:lpstr>Единственная кошка, которая любит плавать. Все кошки умеют плавать, хотя в подавляющем большинстве предпочитают держаться от воды подальше и подходят к ней, только чтобы напиться. </vt:lpstr>
      <vt:lpstr>Наевшись, тигр много пьет, после чего ложится отдыхать или спать.</vt:lpstr>
      <vt:lpstr>Беременность тигрицы длится 3,5 месяца, обычно в одном выводке у тигрицы бывает 2-4 детеныша, редко один, еще реже - до семи. </vt:lpstr>
      <vt:lpstr>Существуют ли черные тигры? Конечно существуют!</vt:lpstr>
      <vt:lpstr>Тигры красивые и агрессивные звери. У них красивая окраска и теплый мех.</vt:lpstr>
      <vt:lpstr>Информационные ресурсы:  Википедия. www/fotozveri.ru/ www/yandex.ru/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Тигры</dc:title>
  <dc:creator>ПК</dc:creator>
  <cp:lastModifiedBy>Учитель</cp:lastModifiedBy>
  <cp:revision>18</cp:revision>
  <dcterms:created xsi:type="dcterms:W3CDTF">2011-04-25T14:08:02Z</dcterms:created>
  <dcterms:modified xsi:type="dcterms:W3CDTF">2011-09-12T04:44:08Z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783252</vt:lpwstr>
  </property>
  <property fmtid="{D5CDD505-2E9C-101B-9397-08002B2CF9AE}" name="NXPowerLiteSettings" pid="3">
    <vt:lpwstr>F6000400038000</vt:lpwstr>
  </property>
  <property fmtid="{D5CDD505-2E9C-101B-9397-08002B2CF9AE}" name="NXPowerLiteVersion" pid="4">
    <vt:lpwstr>D4.3.1</vt:lpwstr>
  </property>
</Properties>
</file>