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0BB67-557B-4D4F-9178-D3384A382D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3048D-F725-4ECF-915B-8E6A87E49E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F6570-4CAC-443A-BCD7-D6904FC457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7A68-1E78-406E-A6A9-EC80EBFC8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7D1E6-515C-4FDF-A06E-2FEB081506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EBECE-F301-4775-B332-523C73F6B5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E7642-DAE5-4D1B-8144-A5FF9C3475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274F-E0F1-4FBA-AA75-29667AD025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873B4-F24F-497B-A85F-94A662BAF8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BA012-9621-4E87-8F04-BE43C52322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2D82B-35CE-4672-8C3F-79641B5C35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70000"/>
            </a:srgb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FF1A557D-CE48-43EA-8FA2-0AA032373B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6391284"/>
            <a:ext cx="6400800" cy="466716"/>
          </a:xfrm>
          <a:ln/>
        </p:spPr>
        <p:txBody>
          <a:bodyPr/>
          <a:lstStyle/>
          <a:p>
            <a:r>
              <a:rPr lang="ru-RU" dirty="0" smtClean="0"/>
              <a:t>Енот – полоскун</a:t>
            </a:r>
            <a:endParaRPr lang="ru-RU" dirty="0"/>
          </a:p>
        </p:txBody>
      </p:sp>
      <p:pic>
        <p:nvPicPr>
          <p:cNvPr id="6" name="Рисунок 5" descr="zhivotnye-severnoj-ameriki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0"/>
            <a:ext cx="7772400" cy="500065"/>
          </a:xfrm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У снежного барана короткая шерсть и крупные, закрученные в спираль рога. Прекрасный скалолаз, он не страшится карабкаться почти отвесным горным склонам.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6391284"/>
            <a:ext cx="6400800" cy="466716"/>
          </a:xfrm>
          <a:ln/>
        </p:spPr>
        <p:txBody>
          <a:bodyPr/>
          <a:lstStyle/>
          <a:p>
            <a:r>
              <a:rPr lang="ru-RU" dirty="0" smtClean="0"/>
              <a:t>Бизоны</a:t>
            </a:r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0"/>
            <a:ext cx="7772400" cy="500065"/>
          </a:xfrm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pic>
        <p:nvPicPr>
          <p:cNvPr id="6" name="Рисунок 5" descr="zhivotnye-severnoj-ameriki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738"/>
            <a:ext cx="9144000" cy="59025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Бизоны, или зубры, принадлежат к тому же семейству животных, что и коровы, но они вдвое крупнее. Самец зубра может весить целых 900 кг! Во время зимней линьки эти силачи катаются по земле, избавляясь от старой шерсти.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6391284"/>
            <a:ext cx="6400800" cy="466716"/>
          </a:xfrm>
          <a:ln/>
        </p:spPr>
        <p:txBody>
          <a:bodyPr/>
          <a:lstStyle/>
          <a:p>
            <a:r>
              <a:rPr lang="ru-RU" dirty="0" smtClean="0"/>
              <a:t>Росомаха</a:t>
            </a:r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0"/>
            <a:ext cx="7772400" cy="500065"/>
          </a:xfrm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pic>
        <p:nvPicPr>
          <p:cNvPr id="5" name="Рисунок 4" descr="zhivotnye-severnoj-ameriki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754"/>
            <a:ext cx="9144000" cy="56524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Росомаха, самый крупный представитель семейства ласок, напоминает небольшого медведя. Это кровожадный хищник, известный своим неуёмным аппетитом. Росомаха обычно питается падалью, хотя частенько нападает и на живых зверей.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6391284"/>
            <a:ext cx="6400800" cy="466716"/>
          </a:xfrm>
          <a:ln/>
        </p:spPr>
        <p:txBody>
          <a:bodyPr/>
          <a:lstStyle/>
          <a:p>
            <a:r>
              <a:rPr lang="ru-RU" dirty="0" smtClean="0"/>
              <a:t>Аллигатор</a:t>
            </a:r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0"/>
            <a:ext cx="7772400" cy="500065"/>
          </a:xfrm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pic>
        <p:nvPicPr>
          <p:cNvPr id="6" name="Рисунок 5" descr="zhivotnye-severnoj-ameriki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71480"/>
            <a:ext cx="8572524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Американский аллигатор обитает на юге США. Чтобы сохранить отложенные яйца и держать их в тепле, самка аллигатора накрывает их листвой, ветками и землёй. Такие гнёзда могут достигать метра высоту.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2"/>
                </a:solidFill>
              </a:rPr>
              <a:t>Енот – полоскун прозван так не случайно. Он имеет забавную привычку </a:t>
            </a:r>
          </a:p>
          <a:p>
            <a:pPr>
              <a:buNone/>
            </a:pPr>
            <a:r>
              <a:rPr lang="ru-RU" sz="2800" dirty="0">
                <a:solidFill>
                  <a:schemeClr val="tx2"/>
                </a:solidFill>
              </a:rPr>
              <a:t>полоскать в воде разные предметы, чаще всего добытую пищу. </a:t>
            </a:r>
          </a:p>
          <a:p>
            <a:pPr>
              <a:buNone/>
            </a:pPr>
            <a:r>
              <a:rPr lang="ru-RU" sz="2800" dirty="0">
                <a:solidFill>
                  <a:schemeClr val="tx2"/>
                </a:solidFill>
              </a:rPr>
              <a:t>Долгими часами енот простаивает в воде, стараясь поймать лягушку, рака</a:t>
            </a:r>
          </a:p>
          <a:p>
            <a:pPr>
              <a:buNone/>
            </a:pPr>
            <a:r>
              <a:rPr lang="ru-RU" sz="2800" dirty="0">
                <a:solidFill>
                  <a:schemeClr val="tx2"/>
                </a:solidFill>
              </a:rPr>
              <a:t> или рыбу.</a:t>
            </a:r>
          </a:p>
          <a:p>
            <a:pPr>
              <a:buNone/>
            </a:pPr>
            <a:r>
              <a:rPr lang="ru-RU" sz="2800" dirty="0">
                <a:solidFill>
                  <a:schemeClr val="tx2"/>
                </a:solidFill>
              </a:rPr>
              <a:t> Енота – полоскуна легко узнать: кажется, что на голове у него чёрные очки!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6391284"/>
            <a:ext cx="6400800" cy="466716"/>
          </a:xfrm>
          <a:ln/>
        </p:spPr>
        <p:txBody>
          <a:bodyPr/>
          <a:lstStyle/>
          <a:p>
            <a:r>
              <a:rPr lang="ru-RU" dirty="0" smtClean="0"/>
              <a:t>Медведь Гризли</a:t>
            </a:r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0"/>
            <a:ext cx="7772400" cy="500065"/>
          </a:xfrm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pic>
        <p:nvPicPr>
          <p:cNvPr id="4" name="Рисунок 3" descr="zhivotnye-severnoj-ameriki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852"/>
            <a:ext cx="8715404" cy="58131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Гризли, североамериканский бурый медведь, – настоящий гигант весом до 300 кг. Когда этот зверь встаёт на задние лапы, его рост достигает 3 метров! Питается медведь растениями, мелкими животными и рыбой. В один день съедает до 12 кг пищи. В зимнюю пору медведь гризли в течение шести месяцев спит в берлоге и при этом обходится без пищи и питья.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6391284"/>
            <a:ext cx="6400800" cy="466716"/>
          </a:xfrm>
          <a:ln/>
        </p:spPr>
        <p:txBody>
          <a:bodyPr/>
          <a:lstStyle/>
          <a:p>
            <a:r>
              <a:rPr lang="ru-RU" dirty="0" smtClean="0"/>
              <a:t>Белоголовые Орланы</a:t>
            </a:r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0"/>
            <a:ext cx="7772400" cy="500065"/>
          </a:xfrm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pic>
        <p:nvPicPr>
          <p:cNvPr id="5" name="Рисунок 4" descr="zhivotnye-severnoj-ameriki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Белоголовый орлан – крупная хищная птица, размах её крыльев достигает 2 метров! Свою добычу орлан хватает огромными когтями прямо на лету. Птица является национальным символом Соединённых Штатов Америки.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6391284"/>
            <a:ext cx="6400800" cy="466716"/>
          </a:xfrm>
          <a:ln/>
        </p:spPr>
        <p:txBody>
          <a:bodyPr/>
          <a:lstStyle/>
          <a:p>
            <a:r>
              <a:rPr lang="ru-RU" dirty="0" smtClean="0"/>
              <a:t>Рыжая рысь</a:t>
            </a:r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0"/>
            <a:ext cx="7772400" cy="500065"/>
          </a:xfrm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pic>
        <p:nvPicPr>
          <p:cNvPr id="6" name="Рисунок 5" descr="zhivotnye-severnoj-ameriki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Рыжая рысь – грозный хищник, тело которого покрыто пятнистой шерстью. Она водится и в лесу и в горах. Рысь – прекрасный охотник, у неё очень тонкий слух, острое зрение, отменная пластичность и цепкие когти. Заметив добычу, обычно кролика или зайца, рысь ползком подбирается к ним, готовясь к решающему прыжку.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6391284"/>
            <a:ext cx="6400800" cy="466716"/>
          </a:xfrm>
          <a:ln/>
        </p:spPr>
        <p:txBody>
          <a:bodyPr/>
          <a:lstStyle/>
          <a:p>
            <a:r>
              <a:rPr lang="ru-RU" dirty="0" smtClean="0"/>
              <a:t>Снежный Баран</a:t>
            </a:r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0"/>
            <a:ext cx="7772400" cy="500065"/>
          </a:xfrm>
          <a:ln/>
        </p:spPr>
        <p:txBody>
          <a:bodyPr/>
          <a:lstStyle/>
          <a:p>
            <a:r>
              <a:rPr lang="ru-RU" sz="2800" dirty="0" smtClean="0"/>
              <a:t>Животные Северной Америки</a:t>
            </a:r>
            <a:endParaRPr lang="ru-RU" sz="2800" dirty="0"/>
          </a:p>
        </p:txBody>
      </p:sp>
      <p:pic>
        <p:nvPicPr>
          <p:cNvPr id="5" name="Рисунок 4" descr="zhivotnye-severnoj-ameriki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89340"/>
            <a:ext cx="7715304" cy="5786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d Map">
  <a:themeElements>
    <a:clrScheme name="Тема Offic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Map</Template>
  <TotalTime>19</TotalTime>
  <Words>414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Red Map</vt:lpstr>
      <vt:lpstr>Животные Северной Америки</vt:lpstr>
      <vt:lpstr>Животные Северной Америки</vt:lpstr>
      <vt:lpstr>Животные Северной Америки</vt:lpstr>
      <vt:lpstr>Животные Северной Америки</vt:lpstr>
      <vt:lpstr>Животные Северной Америки</vt:lpstr>
      <vt:lpstr>Животные Северной Америки</vt:lpstr>
      <vt:lpstr>Животные Северной Америки</vt:lpstr>
      <vt:lpstr>Животные Северной Америки</vt:lpstr>
      <vt:lpstr>Животные Северной Америки</vt:lpstr>
      <vt:lpstr>Животные Северной Америки</vt:lpstr>
      <vt:lpstr>Животные Северной Америки</vt:lpstr>
      <vt:lpstr>Животные Северной Америки</vt:lpstr>
      <vt:lpstr>Животные Северной Америки</vt:lpstr>
      <vt:lpstr>Животные Северной Америки</vt:lpstr>
      <vt:lpstr>Животные Северной Америки</vt:lpstr>
      <vt:lpstr>Животные Северной Америки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Северной Америки</dc:title>
  <dc:creator>user</dc:creator>
  <cp:lastModifiedBy>user</cp:lastModifiedBy>
  <cp:revision>2</cp:revision>
  <dcterms:created xsi:type="dcterms:W3CDTF">2011-09-02T16:38:08Z</dcterms:created>
  <dcterms:modified xsi:type="dcterms:W3CDTF">2011-09-02T16:57:16Z</dcterms:modified>
</cp:coreProperties>
</file>