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88" r:id="rId6"/>
    <p:sldId id="289" r:id="rId7"/>
    <p:sldId id="29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503"/>
    <a:srgbClr val="00FF00"/>
    <a:srgbClr val="2A14CA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29C3-524C-4C0E-ABFB-1D688090F40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8127-3159-47C6-98F6-16B6C58D0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112568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2A14CA"/>
                </a:solidFill>
              </a:rPr>
              <a:t>Необычная судьба</a:t>
            </a:r>
            <a:br>
              <a:rPr lang="ru-RU" sz="6600" i="1" dirty="0" smtClean="0">
                <a:solidFill>
                  <a:srgbClr val="2A14CA"/>
                </a:solidFill>
              </a:rPr>
            </a:br>
            <a:r>
              <a:rPr lang="ru-RU" sz="6600" i="1" dirty="0" smtClean="0">
                <a:solidFill>
                  <a:srgbClr val="2A14CA"/>
                </a:solidFill>
              </a:rPr>
              <a:t> Ф.И. Тютчева – человека и поэта.</a:t>
            </a:r>
            <a:endParaRPr lang="ru-RU" sz="6600" i="1" dirty="0">
              <a:solidFill>
                <a:srgbClr val="2A14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9173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Цели урока: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-пробудить у учащихся интерес к судьбе Ф.И. Тютчева;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- раскрыть духовный мир поэта; 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-выделить основные темы и мотивы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Лирики Ф.И. Тютчева; 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-путем чтения и анализа стихотворений понять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художественный мир поэта.</a:t>
            </a:r>
            <a:endParaRPr lang="ru-RU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ED3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изменяй себе,</a:t>
            </a:r>
          </a:p>
          <a:p>
            <a:pPr algn="ctr"/>
            <a:r>
              <a:rPr lang="ru-RU" b="1" dirty="0">
                <a:ln w="11430"/>
                <a:solidFill>
                  <a:srgbClr val="ED3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Великая</a:t>
            </a:r>
          </a:p>
          <a:p>
            <a:pPr algn="ctr"/>
            <a:r>
              <a:rPr lang="ru-RU" b="1" dirty="0">
                <a:ln w="11430"/>
                <a:solidFill>
                  <a:srgbClr val="ED35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Россия!</a:t>
            </a:r>
            <a:endParaRPr lang="ru-RU" b="1" dirty="0">
              <a:ln w="11430"/>
              <a:solidFill>
                <a:srgbClr val="ED35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81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Умом Россию не понять,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Аршином общим не измерить: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ней особенная стать-</a:t>
            </a:r>
          </a:p>
          <a:p>
            <a:pPr algn="ctr"/>
            <a:r>
              <a:rPr lang="ru-RU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Россию можно только верить.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907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Необычная судьба  Ф.И. Тютчева – человека и поэта.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Необычная судьба  Ф.И. Тютчева – человека и поэта.</dc:title>
  <dc:creator>рим</dc:creator>
  <cp:lastModifiedBy>Пользователь</cp:lastModifiedBy>
  <cp:revision>42</cp:revision>
  <dcterms:created xsi:type="dcterms:W3CDTF">2012-04-06T15:00:57Z</dcterms:created>
  <dcterms:modified xsi:type="dcterms:W3CDTF">2013-12-10T12:09:35Z</dcterms:modified>
</cp:coreProperties>
</file>