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7" r:id="rId5"/>
    <p:sldId id="262" r:id="rId6"/>
    <p:sldId id="263" r:id="rId7"/>
    <p:sldId id="265" r:id="rId8"/>
    <p:sldId id="264" r:id="rId9"/>
    <p:sldId id="266" r:id="rId10"/>
    <p:sldId id="268" r:id="rId11"/>
  </p:sldIdLst>
  <p:sldSz cx="9144000" cy="6858000" type="screen4x3"/>
  <p:notesSz cx="6858000" cy="9144000"/>
  <p:photoAlbum layout="1pic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FC0-B8AE-4974-8075-2830A0FCD45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AA2-8219-4CB5-84E3-FF61E8468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FC0-B8AE-4974-8075-2830A0FCD45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AA2-8219-4CB5-84E3-FF61E8468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FC0-B8AE-4974-8075-2830A0FCD45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AA2-8219-4CB5-84E3-FF61E8468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FC0-B8AE-4974-8075-2830A0FCD45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AA2-8219-4CB5-84E3-FF61E8468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FC0-B8AE-4974-8075-2830A0FCD45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AA2-8219-4CB5-84E3-FF61E8468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FC0-B8AE-4974-8075-2830A0FCD45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AA2-8219-4CB5-84E3-FF61E8468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FC0-B8AE-4974-8075-2830A0FCD45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AA2-8219-4CB5-84E3-FF61E8468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FC0-B8AE-4974-8075-2830A0FCD45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AA2-8219-4CB5-84E3-FF61E8468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FC0-B8AE-4974-8075-2830A0FCD45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AA2-8219-4CB5-84E3-FF61E8468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FC0-B8AE-4974-8075-2830A0FCD45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AA2-8219-4CB5-84E3-FF61E8468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FC0-B8AE-4974-8075-2830A0FCD45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AA2-8219-4CB5-84E3-FF61E8468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86FC0-B8AE-4974-8075-2830A0FCD45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FAA2-8219-4CB5-84E3-FF61E8468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566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4" name="Рисунок 3" descr="jpYju1_eXJ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49981"/>
            <a:ext cx="3263106" cy="492729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000496" y="994077"/>
            <a:ext cx="4929222" cy="495520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«Средняя общеобразовательная школа №77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Ученик 2 класса «А»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Федичкин Лев</a:t>
            </a: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Руководитель: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Кащаева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Елена Анатольевна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читель начальных классов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 работы: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«Почему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сугроб полосатый?»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40732"/>
            <a:ext cx="9144000" cy="4286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8640"/>
            <a:ext cx="9144000" cy="4286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669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58" y="571480"/>
            <a:ext cx="8501122" cy="578647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 результате  проделанной мною работы я узнал следующее: </a:t>
            </a:r>
          </a:p>
          <a:p>
            <a:pPr algn="just"/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Внутри сугроба вместо снежинок          находятся мелкие ледяные крупицы;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Темные полосы снега получаются в городе когда осадки выпадают вместе с туманом (смогом);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Городской снег очень грязный;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Далеко от города в лесу снег чистый.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4891642"/>
            <a:ext cx="8215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669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8" name="Рисунок 7" descr="BB6G98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5286412" cy="3524274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58" y="4286256"/>
            <a:ext cx="8501122" cy="221457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4368706"/>
            <a:ext cx="82153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Когда я был маленьким, часто ходил в детский сад по одной и той же дорожке и не замечал изменений вокруг.  А этой зимой, я обнаружил, что снег на столбах ограждения вдоль дорожки,  лежит необычно. Он громоздиться  шапками: такими полосатыми и очень похожие на каменные изваяния, которые я видел в энциклопедии.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Мне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стало интересно, откуда взялись полосы у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шапок-сугробов.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oxy.35photo.ru/photos/20090514/85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7453" y="285728"/>
            <a:ext cx="2339389" cy="3500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142976" y="2071678"/>
            <a:ext cx="69272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Снежные и каменные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изваяния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669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58" y="357166"/>
            <a:ext cx="8501122" cy="592935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528770"/>
            <a:ext cx="828680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поставил перед собой несколько задач: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78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Найти удобный объект для исследования;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7863" algn="l"/>
              </a:tabLst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Детально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рассмотреть его внутри и снаружи;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78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Сделать  поперечный срез,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сфотографировать его;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7863" algn="l"/>
              </a:tabLst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Привлечь папу к фотосъемке и к специальной обработке   	фотографий под моим руководством;</a:t>
            </a:r>
            <a:endParaRPr kumimoji="0" lang="ru-RU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7863" algn="l"/>
              </a:tabLst>
            </a:pPr>
            <a:r>
              <a:rPr lang="ru-RU" sz="2800" baseline="0" dirty="0" smtClean="0">
                <a:latin typeface="Calibri" pitchFamily="34" charset="0"/>
                <a:cs typeface="Times New Roman" pitchFamily="18" charset="0"/>
              </a:rPr>
              <a:t>Используя  дневник  наблюдения, постараться датировать слои;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7863" algn="l"/>
              </a:tabLst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Взять пробы снега за городом и в городе и подвергнуть его эксперименту путем фильтрации.</a:t>
            </a:r>
            <a:endParaRPr lang="ru-RU" sz="2800" baseline="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786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669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58" y="5000636"/>
            <a:ext cx="8501122" cy="171451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Отыскать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подходящий сугроб оказалось не так просто,  потому что объект моего исследования, должен быть практически нетронутым. Искал неделю, а потом подумал, что  бывают сугробы не только на земле, и за домом нашел замечательный столик с лавочками. Где снег никто не трогал с самого начала зимы.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 descr="BB6G98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85728"/>
            <a:ext cx="6715140" cy="447676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28794" y="5545585"/>
            <a:ext cx="5929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357166"/>
            <a:ext cx="6869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Объект исследования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669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58" y="4429132"/>
            <a:ext cx="8501122" cy="221457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4891642"/>
            <a:ext cx="8215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BB6G9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28604"/>
            <a:ext cx="5715008" cy="381000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8596" y="4280186"/>
            <a:ext cx="82153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решил сделать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ровный срез,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чтобы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посмотреть как выглядит сугроб изнутри. Для этого мы с папой взяли лопатку, сделали срез сугроба и задокументировали результат.  Срез,  как и ожидалось, </a:t>
            </a: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казался полосатым.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28604"/>
            <a:ext cx="278608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Срез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снежного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сугроба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лавочке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15669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4891642"/>
            <a:ext cx="8215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BB6G9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500174"/>
            <a:ext cx="2500330" cy="2816179"/>
          </a:xfrm>
          <a:prstGeom prst="rect">
            <a:avLst/>
          </a:prstGeom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7" name="Рисунок 6" descr="BB6G98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36" y="1428736"/>
            <a:ext cx="5679324" cy="378621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357158" y="5286388"/>
            <a:ext cx="8358246" cy="135729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На фотографии с большим увеличением хорошо видны черные вкрапления, которые делают слой темнее.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8596" y="0"/>
            <a:ext cx="839965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Фрагмент самых темных 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слоев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на срезе сугроба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10800000" flipV="1">
            <a:off x="2928926" y="3143248"/>
            <a:ext cx="3714776" cy="12858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669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4891642"/>
            <a:ext cx="8215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BB6G9867-22.jpg"/>
          <p:cNvPicPr>
            <a:picLocks noChangeAspect="1"/>
          </p:cNvPicPr>
          <p:nvPr/>
        </p:nvPicPr>
        <p:blipFill>
          <a:blip r:embed="rId3" cstate="print"/>
          <a:srcRect r="18570"/>
          <a:stretch>
            <a:fillRect/>
          </a:stretch>
        </p:blipFill>
        <p:spPr>
          <a:xfrm>
            <a:off x="500033" y="1571612"/>
            <a:ext cx="3886228" cy="342902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BB6G9874-22.jpg"/>
          <p:cNvPicPr>
            <a:picLocks noChangeAspect="1"/>
          </p:cNvPicPr>
          <p:nvPr/>
        </p:nvPicPr>
        <p:blipFill>
          <a:blip r:embed="rId4" cstate="print"/>
          <a:srcRect l="23700"/>
          <a:stretch>
            <a:fillRect/>
          </a:stretch>
        </p:blipFill>
        <p:spPr>
          <a:xfrm>
            <a:off x="4755192" y="1571611"/>
            <a:ext cx="3926968" cy="342902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2844" y="71414"/>
            <a:ext cx="878684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Сравнение снега свежевыпавшего  со снегом из середины среза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71472" y="5214950"/>
            <a:ext cx="8215370" cy="142876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Как же мы удивились, когда не обнаружили снежинок внутри сугроба, там даже в самом чистом месте весь снег превратился в крупицы.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669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4891642"/>
            <a:ext cx="8215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Участки на срезе сугроба, которые удалось датировать используя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дневник наблюдения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Слои.jpg"/>
          <p:cNvPicPr>
            <a:picLocks noChangeAspect="1"/>
          </p:cNvPicPr>
          <p:nvPr/>
        </p:nvPicPr>
        <p:blipFill>
          <a:blip r:embed="rId3" cstate="print"/>
          <a:srcRect t="4764"/>
          <a:stretch>
            <a:fillRect/>
          </a:stretch>
        </p:blipFill>
        <p:spPr>
          <a:xfrm>
            <a:off x="214314" y="1214422"/>
            <a:ext cx="8715404" cy="4284458"/>
          </a:xfrm>
          <a:prstGeom prst="rect">
            <a:avLst/>
          </a:prstGeom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00034" y="5715016"/>
            <a:ext cx="8215370" cy="92869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Метели и ветра формировали внешний облик сугроба. Шапка сугроба больше, потому что ветра обдули нижний слой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Слои.jpg"/>
          <p:cNvPicPr>
            <a:picLocks noChangeAspect="1"/>
          </p:cNvPicPr>
          <p:nvPr/>
        </p:nvPicPr>
        <p:blipFill>
          <a:blip r:embed="rId3" cstate="print"/>
          <a:srcRect t="4764"/>
          <a:stretch>
            <a:fillRect/>
          </a:stretch>
        </p:blipFill>
        <p:spPr>
          <a:xfrm>
            <a:off x="214282" y="1214422"/>
            <a:ext cx="8715404" cy="42844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669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58" y="5214950"/>
            <a:ext cx="8501122" cy="142876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 растопил и профильтровал 100 грамм снега взятого в сосновом бору и 100 грамм  во дворе собственного дома. Результат виден наглядно на фильтровальных дисках.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4891642"/>
            <a:ext cx="8215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BB6G98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4071966" cy="2714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BB6G05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786314" y="2880809"/>
            <a:ext cx="4085258" cy="2145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BB6G0543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786314" y="1000108"/>
            <a:ext cx="4085258" cy="1981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43042" y="0"/>
            <a:ext cx="5690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Мой эксперимент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371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Федичкин Лев</dc:creator>
  <cp:keywords>Презентация</cp:keywords>
  <cp:lastModifiedBy>а</cp:lastModifiedBy>
  <cp:revision>81</cp:revision>
  <dcterms:created xsi:type="dcterms:W3CDTF">2013-01-25T13:25:47Z</dcterms:created>
  <dcterms:modified xsi:type="dcterms:W3CDTF">2013-01-29T18:24:43Z</dcterms:modified>
</cp:coreProperties>
</file>